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100000">
              <a:schemeClr val="bg1">
                <a:lumMod val="95000"/>
                <a:lumOff val="5000"/>
              </a:schemeClr>
            </a:gs>
            <a:gs pos="0">
              <a:schemeClr val="accent4">
                <a:satMod val="103000"/>
                <a:lumMod val="102000"/>
                <a:tint val="94000"/>
              </a:schemeClr>
            </a:gs>
            <a:gs pos="0">
              <a:schemeClr val="bg2">
                <a:lumMod val="60000"/>
                <a:lumOff val="40000"/>
              </a:schemeClr>
            </a:gs>
            <a:gs pos="42000">
              <a:schemeClr val="bg2">
                <a:lumMod val="75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03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gradFill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34000">
              <a:schemeClr val="tx2">
                <a:lumMod val="25000"/>
              </a:schemeClr>
            </a:gs>
            <a:gs pos="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317966" y="182880"/>
            <a:ext cx="5277394" cy="58477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Engravers MT" panose="02090707080505020304" pitchFamily="18" charset="0"/>
              </a:rPr>
              <a:t>Worshiping God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5760" y="1142274"/>
            <a:ext cx="10959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Footlight MT Light" panose="0204060206030A020304" pitchFamily="18" charset="0"/>
              </a:rPr>
              <a:t>Worthy</a:t>
            </a:r>
            <a:r>
              <a:rPr lang="en-US" sz="3600" baseline="0" dirty="0">
                <a:latin typeface="Footlight MT Light" panose="0204060206030A020304" pitchFamily="18" charset="0"/>
              </a:rPr>
              <a:t> are you, our Lord and God, to receive glory and honor and power, for you created all things, and by your will they exist and were created” – Revelation 4:11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65760" y="3643176"/>
            <a:ext cx="109597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dirty="0">
                <a:latin typeface="Footlight MT Light" panose="0204060206030A020304" pitchFamily="18" charset="0"/>
              </a:rPr>
              <a:t>For</a:t>
            </a:r>
            <a:r>
              <a:rPr lang="en-US" sz="3600" baseline="0" dirty="0">
                <a:latin typeface="Footlight MT Light" panose="0204060206030A020304" pitchFamily="18" charset="0"/>
              </a:rPr>
              <a:t> who has known the mind of the Lord, or who has been his counselor?  Or who has given a gift to him that he might be repaid?”  For from him and through him and to him are all things.  To him be the glory forever. Amen. – Romans 11:34-36</a:t>
            </a:r>
          </a:p>
        </p:txBody>
      </p:sp>
    </p:spTree>
    <p:extLst>
      <p:ext uri="{BB962C8B-B14F-4D97-AF65-F5344CB8AC3E}">
        <p14:creationId xmlns:p14="http://schemas.microsoft.com/office/powerpoint/2010/main" val="22309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100000">
              <a:schemeClr val="bg1">
                <a:lumMod val="95000"/>
                <a:lumOff val="5000"/>
              </a:schemeClr>
            </a:gs>
            <a:gs pos="0">
              <a:schemeClr val="accent4">
                <a:satMod val="103000"/>
                <a:lumMod val="102000"/>
                <a:tint val="94000"/>
              </a:schemeClr>
            </a:gs>
            <a:gs pos="0">
              <a:schemeClr val="bg2">
                <a:lumMod val="60000"/>
                <a:lumOff val="40000"/>
              </a:schemeClr>
            </a:gs>
            <a:gs pos="42000">
              <a:schemeClr val="bg2">
                <a:lumMod val="75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38922"/>
            <a:ext cx="3177915" cy="584775"/>
          </a:xfrm>
          <a:prstGeom prst="rect">
            <a:avLst/>
          </a:prstGeom>
          <a:solidFill>
            <a:srgbClr val="C00000"/>
          </a:solidFill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Worship of Self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7" y="2208509"/>
            <a:ext cx="2711631" cy="2711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6585189" y="2557940"/>
            <a:ext cx="2364378" cy="210312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Everything</a:t>
            </a:r>
            <a:r>
              <a:rPr lang="en-US" sz="28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revolves around my world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Flowchart: Connector 12"/>
          <p:cNvSpPr/>
          <p:nvPr userDrawn="1"/>
        </p:nvSpPr>
        <p:spPr>
          <a:xfrm>
            <a:off x="5549128" y="1653078"/>
            <a:ext cx="4557010" cy="3792512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 userDrawn="1"/>
        </p:nvSpPr>
        <p:spPr>
          <a:xfrm>
            <a:off x="4682198" y="882804"/>
            <a:ext cx="6338339" cy="5326490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 userDrawn="1"/>
        </p:nvSpPr>
        <p:spPr>
          <a:xfrm>
            <a:off x="3795279" y="128213"/>
            <a:ext cx="8004748" cy="6688183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285920" y="2208509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6524017" y="131734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6931249" y="491389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257495" y="3554045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0218056" y="4208901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9005006" y="0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4312680" y="712957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4839991" y="563830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5189" y="1626647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Family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9005006" y="23892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Church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342088" y="2507816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Marriage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11873" y="385335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Hobbies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963483" y="5174874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Kids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262890" y="4508208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Friends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354491" y="1001531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600" dirty="0"/>
              <a:t>Standards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93832" y="5880214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Health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10973068" y="1714628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14879" y="200320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600" dirty="0"/>
              <a:t>Priorities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84864" y="2386972"/>
            <a:ext cx="33281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ootlight MT Light" panose="0204060206030A020304" pitchFamily="18" charset="0"/>
              </a:rPr>
              <a:t>Everything and Everyone</a:t>
            </a:r>
            <a:r>
              <a:rPr lang="en-US" sz="3200" baseline="0" dirty="0">
                <a:latin typeface="Footlight MT Light" panose="0204060206030A020304" pitchFamily="18" charset="0"/>
              </a:rPr>
              <a:t> Exist for my pleasure and comfort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gradFill>
          <a:gsLst>
            <a:gs pos="100000">
              <a:schemeClr val="bg1">
                <a:lumMod val="95000"/>
                <a:lumOff val="5000"/>
              </a:schemeClr>
            </a:gs>
            <a:gs pos="0">
              <a:schemeClr val="accent4">
                <a:satMod val="103000"/>
                <a:lumMod val="102000"/>
                <a:tint val="94000"/>
              </a:schemeClr>
            </a:gs>
            <a:gs pos="0">
              <a:schemeClr val="bg2">
                <a:lumMod val="60000"/>
                <a:lumOff val="40000"/>
              </a:schemeClr>
            </a:gs>
            <a:gs pos="42000">
              <a:schemeClr val="bg2">
                <a:lumMod val="75000"/>
              </a:schemeClr>
            </a:gs>
            <a:gs pos="100000">
              <a:schemeClr val="bg1">
                <a:lumMod val="95000"/>
                <a:lumOff val="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238922"/>
            <a:ext cx="3177915" cy="584775"/>
          </a:xfrm>
          <a:prstGeom prst="rect">
            <a:avLst/>
          </a:prstGeom>
          <a:solidFill>
            <a:srgbClr val="C00000"/>
          </a:solidFill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Worship of God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37" y="2208509"/>
            <a:ext cx="2711631" cy="2711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6585189" y="2557940"/>
            <a:ext cx="2364378" cy="210312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Everything</a:t>
            </a:r>
            <a:r>
              <a:rPr lang="en-US" sz="2800" b="1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revolves around God’s GLORY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Flowchart: Connector 12"/>
          <p:cNvSpPr/>
          <p:nvPr userDrawn="1"/>
        </p:nvSpPr>
        <p:spPr>
          <a:xfrm>
            <a:off x="5549128" y="1653078"/>
            <a:ext cx="4557010" cy="3792512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 userDrawn="1"/>
        </p:nvSpPr>
        <p:spPr>
          <a:xfrm>
            <a:off x="4682198" y="882804"/>
            <a:ext cx="6338339" cy="5326490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 userDrawn="1"/>
        </p:nvSpPr>
        <p:spPr>
          <a:xfrm>
            <a:off x="3795279" y="128213"/>
            <a:ext cx="8004748" cy="6688183"/>
          </a:xfrm>
          <a:prstGeom prst="flowChartConnector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9285920" y="2208509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6524017" y="131734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6931249" y="491389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4257495" y="3554045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10218056" y="4208901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>
            <a:off x="9005006" y="0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4312680" y="712957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4839991" y="5638304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5189" y="1626647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Family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9005006" y="23892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Church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9342088" y="2507816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Marriage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4311873" y="385335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Hobbies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6963483" y="5174874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Kids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0262890" y="4508208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Friends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4354491" y="1001531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600" dirty="0"/>
              <a:t>Standards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4893832" y="5880214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/>
              <a:t>Health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10973068" y="1714628"/>
            <a:ext cx="1101132" cy="987762"/>
          </a:xfrm>
          <a:prstGeom prst="ellipse">
            <a:avLst/>
          </a:prstGeom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14879" y="2003202"/>
            <a:ext cx="1039960" cy="3891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600" dirty="0"/>
              <a:t>Priorities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74169" y="1096935"/>
            <a:ext cx="3328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ootlight MT Light" panose="0204060206030A020304" pitchFamily="18" charset="0"/>
              </a:rPr>
              <a:t>Everything and Everyone</a:t>
            </a:r>
            <a:r>
              <a:rPr lang="en-US" sz="3200" baseline="0" dirty="0">
                <a:latin typeface="Footlight MT Light" panose="0204060206030A020304" pitchFamily="18" charset="0"/>
              </a:rPr>
              <a:t> Exist to GLORIFY GOD.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0208" y="3958396"/>
            <a:ext cx="34752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Footlight MT Light" panose="0204060206030A020304" pitchFamily="18" charset="0"/>
              </a:rPr>
              <a:t>“So,</a:t>
            </a:r>
            <a:r>
              <a:rPr lang="en-US" sz="2800" baseline="0" dirty="0">
                <a:latin typeface="Footlight MT Light" panose="0204060206030A020304" pitchFamily="18" charset="0"/>
              </a:rPr>
              <a:t> whether you eat or drink, or whatever you do, do all to the glory of God.” </a:t>
            </a:r>
          </a:p>
          <a:p>
            <a:pPr algn="ctr"/>
            <a:r>
              <a:rPr lang="en-US" sz="2800" baseline="0" dirty="0">
                <a:latin typeface="Footlight MT Light" panose="0204060206030A020304" pitchFamily="18" charset="0"/>
              </a:rPr>
              <a:t>– 1 Corinthians 10:31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6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7" y="2510026"/>
            <a:ext cx="4319025" cy="183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66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49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8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53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42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64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Engravers MT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18</cp:revision>
  <dcterms:created xsi:type="dcterms:W3CDTF">2016-10-28T14:17:23Z</dcterms:created>
  <dcterms:modified xsi:type="dcterms:W3CDTF">2017-02-24T05:58:33Z</dcterms:modified>
</cp:coreProperties>
</file>