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5" r:id="rId2"/>
    <p:sldId id="263" r:id="rId3"/>
    <p:sldId id="265" r:id="rId4"/>
    <p:sldId id="273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09C"/>
    <a:srgbClr val="384F6B"/>
    <a:srgbClr val="FAF2E8"/>
    <a:srgbClr val="4267AA"/>
    <a:srgbClr val="45582B"/>
    <a:srgbClr val="2A549F"/>
    <a:srgbClr val="808080"/>
    <a:srgbClr val="C9C9C9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280" autoAdjust="0"/>
  </p:normalViewPr>
  <p:slideViewPr>
    <p:cSldViewPr snapToGrid="0">
      <p:cViewPr>
        <p:scale>
          <a:sx n="75" d="100"/>
          <a:sy n="75" d="100"/>
        </p:scale>
        <p:origin x="276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682C1-3573-43D1-9E0B-AD01B75C3C2E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184A8-0060-46AC-ADDC-B64001A39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8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184A8-0060-46AC-ADDC-B64001A39E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8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184A8-0060-46AC-ADDC-B64001A39E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1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184A8-0060-46AC-ADDC-B64001A39E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4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+mj-lt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184A8-0060-46AC-ADDC-B64001A39E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4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CDD7-B203-4009-8C9B-A022D0A37FD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1CC-3770-4274-81C4-874E859C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0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CDD7-B203-4009-8C9B-A022D0A37FD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1CC-3770-4274-81C4-874E859C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6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CDD7-B203-4009-8C9B-A022D0A37FD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1CC-3770-4274-81C4-874E859C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1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CDD7-B203-4009-8C9B-A022D0A37FD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1CC-3770-4274-81C4-874E859C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3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CDD7-B203-4009-8C9B-A022D0A37FD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1CC-3770-4274-81C4-874E859C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3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CDD7-B203-4009-8C9B-A022D0A37FD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1CC-3770-4274-81C4-874E859C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9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CDD7-B203-4009-8C9B-A022D0A37FD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1CC-3770-4274-81C4-874E859C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4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CDD7-B203-4009-8C9B-A022D0A37FD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1CC-3770-4274-81C4-874E859C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8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CDD7-B203-4009-8C9B-A022D0A37FD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1CC-3770-4274-81C4-874E859C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5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CDD7-B203-4009-8C9B-A022D0A37FD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1CC-3770-4274-81C4-874E859C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CDD7-B203-4009-8C9B-A022D0A37FD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1CC-3770-4274-81C4-874E859C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ECDD7-B203-4009-8C9B-A022D0A37FD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041CC-3770-4274-81C4-874E859C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9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44" y="2425700"/>
            <a:ext cx="4606716" cy="1960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75664" y="4386074"/>
            <a:ext cx="41252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www.bc-alliance.org</a:t>
            </a:r>
            <a:endParaRPr lang="en-US" sz="54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04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69" t="-8162" r="-1727" b="23567"/>
          <a:stretch/>
        </p:blipFill>
        <p:spPr>
          <a:xfrm rot="14208526">
            <a:off x="8568992" y="-1468778"/>
            <a:ext cx="3514391" cy="48070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6562" y="1747934"/>
            <a:ext cx="1078726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Your heart is the control center </a:t>
            </a:r>
            <a:r>
              <a:rPr lang="en-US" sz="2400" i="1" dirty="0">
                <a:solidFill>
                  <a:srgbClr val="002060"/>
                </a:solidFill>
                <a:latin typeface="Bell MT" panose="02020503060305020303" pitchFamily="18" charset="0"/>
              </a:rPr>
              <a:t>(Proverbs 4:23)</a:t>
            </a:r>
          </a:p>
          <a:p>
            <a:endParaRPr lang="en-US" sz="20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Your heart causes behavior </a:t>
            </a:r>
            <a:r>
              <a:rPr lang="en-US" sz="2400" i="1" dirty="0">
                <a:solidFill>
                  <a:srgbClr val="002060"/>
                </a:solidFill>
                <a:latin typeface="Bell MT" panose="02020503060305020303" pitchFamily="18" charset="0"/>
              </a:rPr>
              <a:t>(Proverbs 4:23, Matthew 15:17-19)</a:t>
            </a:r>
          </a:p>
          <a:p>
            <a:endParaRPr lang="en-US" sz="20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Your heart is a treasure hunter</a:t>
            </a:r>
            <a:r>
              <a:rPr lang="en-US" sz="2400" i="1" dirty="0">
                <a:solidFill>
                  <a:srgbClr val="002060"/>
                </a:solidFill>
                <a:latin typeface="Bell MT" panose="02020503060305020303" pitchFamily="18" charset="0"/>
              </a:rPr>
              <a:t>(Matthew 6:19-21)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Your heart is unseen </a:t>
            </a:r>
            <a:r>
              <a:rPr lang="en-US" sz="2400" i="1" dirty="0">
                <a:solidFill>
                  <a:srgbClr val="002060"/>
                </a:solidFill>
                <a:latin typeface="Bell MT" panose="02020503060305020303" pitchFamily="18" charset="0"/>
              </a:rPr>
              <a:t>(1 Samuel 1:12)</a:t>
            </a:r>
          </a:p>
          <a:p>
            <a:endParaRPr lang="en-US" sz="20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Your heart is deceptive </a:t>
            </a:r>
            <a:r>
              <a:rPr lang="en-US" sz="2400" i="1" dirty="0">
                <a:solidFill>
                  <a:srgbClr val="002060"/>
                </a:solidFill>
                <a:latin typeface="Bell MT" panose="02020503060305020303" pitchFamily="18" charset="0"/>
              </a:rPr>
              <a:t>(Jeremiah 17:9)</a:t>
            </a:r>
          </a:p>
          <a:p>
            <a:endParaRPr lang="en-US" sz="20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Your heart is deeply complicated </a:t>
            </a:r>
            <a:r>
              <a:rPr lang="en-US" sz="2400" i="1" dirty="0">
                <a:solidFill>
                  <a:srgbClr val="002060"/>
                </a:solidFill>
                <a:latin typeface="Bell MT" panose="02020503060305020303" pitchFamily="18" charset="0"/>
              </a:rPr>
              <a:t>(Proverbs 20:5)</a:t>
            </a:r>
          </a:p>
          <a:p>
            <a:endParaRPr lang="en-US" sz="36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92813" y="621618"/>
            <a:ext cx="17455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>
                <a:ln w="0"/>
                <a:solidFill>
                  <a:srgbClr val="2A54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Heart</a:t>
            </a:r>
            <a:endParaRPr lang="en-US" sz="4400" b="1" i="1" cap="none" spc="0" dirty="0">
              <a:ln w="0"/>
              <a:solidFill>
                <a:srgbClr val="2A549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7421" y="632476"/>
            <a:ext cx="5443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>
                <a:ln w="0"/>
                <a:solidFill>
                  <a:srgbClr val="2A54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Biblical Basics of the</a:t>
            </a:r>
          </a:p>
        </p:txBody>
      </p:sp>
    </p:spTree>
    <p:extLst>
      <p:ext uri="{BB962C8B-B14F-4D97-AF65-F5344CB8AC3E}">
        <p14:creationId xmlns:p14="http://schemas.microsoft.com/office/powerpoint/2010/main" val="19971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37" r="17435"/>
          <a:stretch/>
        </p:blipFill>
        <p:spPr>
          <a:xfrm rot="14208526" flipV="1">
            <a:off x="-1387806" y="3274091"/>
            <a:ext cx="6401277" cy="3298575"/>
          </a:xfrm>
        </p:spPr>
      </p:pic>
      <p:sp>
        <p:nvSpPr>
          <p:cNvPr id="9" name="TextBox 8"/>
          <p:cNvSpPr txBox="1"/>
          <p:nvPr/>
        </p:nvSpPr>
        <p:spPr>
          <a:xfrm>
            <a:off x="1635571" y="1344179"/>
            <a:ext cx="8249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Perpetua" panose="02020502060401020303" pitchFamily="18" charset="0"/>
              </a:rPr>
              <a:t>Your life is a direct reflection of what you…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69" t="-8162" r="-1727" b="23567"/>
          <a:stretch/>
        </p:blipFill>
        <p:spPr>
          <a:xfrm rot="14208526">
            <a:off x="8848770" y="-1579161"/>
            <a:ext cx="3621819" cy="47413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5713" y="447038"/>
            <a:ext cx="17455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>
                <a:ln w="0"/>
                <a:solidFill>
                  <a:srgbClr val="2A54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Heart</a:t>
            </a:r>
            <a:endParaRPr lang="en-US" sz="4400" b="1" i="1" cap="none" spc="0" dirty="0">
              <a:ln w="0"/>
              <a:solidFill>
                <a:srgbClr val="2A549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17114" y="444910"/>
            <a:ext cx="54148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>
                <a:ln w="0"/>
                <a:solidFill>
                  <a:srgbClr val="2A54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In Depth Look at the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17114" y="3322940"/>
            <a:ext cx="683393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FontTx/>
              <a:buAutoNum type="arabicPeriod"/>
            </a:pPr>
            <a:r>
              <a:rPr lang="en-US" sz="5400" b="1" i="1" dirty="0">
                <a:solidFill>
                  <a:srgbClr val="002060"/>
                </a:solidFill>
                <a:latin typeface="Bell MT" panose="02020503060305020303" pitchFamily="18" charset="0"/>
              </a:rPr>
              <a:t>Worship</a:t>
            </a:r>
            <a:r>
              <a:rPr lang="en-US" sz="5400" b="1" dirty="0">
                <a:solidFill>
                  <a:srgbClr val="002060"/>
                </a:solidFill>
                <a:latin typeface="Blacksword" pitchFamily="50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Bell MT" panose="02020503060305020303" pitchFamily="18" charset="0"/>
              </a:rPr>
              <a:t>(Romans 11:33-36)</a:t>
            </a:r>
            <a:endParaRPr lang="en-US" sz="5400" b="1" dirty="0">
              <a:solidFill>
                <a:srgbClr val="002060"/>
              </a:solidFill>
              <a:latin typeface="Blacksword" pitchFamily="50" charset="0"/>
            </a:endParaRPr>
          </a:p>
          <a:p>
            <a:pPr marL="914400" indent="-914400">
              <a:buAutoNum type="arabicPeriod"/>
            </a:pPr>
            <a:endParaRPr lang="en-US" sz="2000" b="1" dirty="0">
              <a:solidFill>
                <a:srgbClr val="002060"/>
              </a:solidFill>
              <a:latin typeface="Blacksword" pitchFamily="50" charset="0"/>
            </a:endParaRPr>
          </a:p>
          <a:p>
            <a:pPr marL="914400" indent="-914400">
              <a:buAutoNum type="arabicPeriod"/>
            </a:pPr>
            <a:r>
              <a:rPr lang="en-US" sz="5400" b="1" i="1" dirty="0">
                <a:solidFill>
                  <a:srgbClr val="002060"/>
                </a:solidFill>
                <a:latin typeface="Bell MT" panose="02020503060305020303" pitchFamily="18" charset="0"/>
              </a:rPr>
              <a:t>Love</a:t>
            </a:r>
            <a:r>
              <a:rPr lang="en-US" sz="5400" b="1" dirty="0">
                <a:solidFill>
                  <a:srgbClr val="002060"/>
                </a:solidFill>
                <a:latin typeface="Blacksword" pitchFamily="50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Bell MT" panose="02020503060305020303" pitchFamily="18" charset="0"/>
              </a:rPr>
              <a:t>(Matthew 22:37-40)</a:t>
            </a:r>
            <a:endParaRPr lang="en-US" sz="2800" b="1" dirty="0">
              <a:solidFill>
                <a:srgbClr val="002060"/>
              </a:solidFill>
              <a:latin typeface="Blacksword" pitchFamily="50" charset="0"/>
            </a:endParaRPr>
          </a:p>
          <a:p>
            <a:pPr marL="914400" indent="-914400">
              <a:buAutoNum type="arabicPeriod"/>
            </a:pPr>
            <a:endParaRPr lang="en-US" sz="2000" b="1" dirty="0">
              <a:solidFill>
                <a:srgbClr val="002060"/>
              </a:solidFill>
              <a:latin typeface="Blacksword" pitchFamily="50" charset="0"/>
            </a:endParaRPr>
          </a:p>
          <a:p>
            <a:pPr marL="914400" indent="-914400">
              <a:buAutoNum type="arabicPeriod"/>
            </a:pPr>
            <a:r>
              <a:rPr lang="en-US" sz="5400" b="1" i="1" dirty="0">
                <a:solidFill>
                  <a:srgbClr val="002060"/>
                </a:solidFill>
                <a:latin typeface="Bell MT" panose="02020503060305020303" pitchFamily="18" charset="0"/>
              </a:rPr>
              <a:t>Desire</a:t>
            </a:r>
            <a:r>
              <a:rPr lang="en-US" sz="5400" b="1" dirty="0">
                <a:solidFill>
                  <a:srgbClr val="002060"/>
                </a:solidFill>
                <a:latin typeface="Blacksword" pitchFamily="50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Bell MT" panose="02020503060305020303" pitchFamily="18" charset="0"/>
              </a:rPr>
              <a:t>(Galatians 5:16-17)</a:t>
            </a:r>
            <a:endParaRPr lang="en-US" sz="5400" dirty="0">
              <a:latin typeface="Bell MT" panose="02020503060305020303" pitchFamily="18" charset="0"/>
            </a:endParaRPr>
          </a:p>
        </p:txBody>
      </p:sp>
      <p:pic>
        <p:nvPicPr>
          <p:cNvPr id="27" name="Content Placeholder 3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37" r="17435"/>
          <a:stretch/>
        </p:blipFill>
        <p:spPr>
          <a:xfrm rot="17417170">
            <a:off x="7267492" y="3741182"/>
            <a:ext cx="6401277" cy="34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5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50" y="-586596"/>
            <a:ext cx="9942279" cy="8790123"/>
          </a:xfrm>
          <a:prstGeom prst="rect">
            <a:avLst/>
          </a:prstGeom>
          <a:effectLst>
            <a:glow rad="1066800">
              <a:srgbClr val="002060">
                <a:alpha val="86000"/>
              </a:srgbClr>
            </a:glow>
            <a:softEdge rad="889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Freeform: Shape 8"/>
          <p:cNvSpPr/>
          <p:nvPr/>
        </p:nvSpPr>
        <p:spPr>
          <a:xfrm>
            <a:off x="4951130" y="3220652"/>
            <a:ext cx="3231023" cy="3231023"/>
          </a:xfrm>
          <a:custGeom>
            <a:avLst/>
            <a:gdLst>
              <a:gd name="connsiteX0" fmla="*/ 2293394 w 3231023"/>
              <a:gd name="connsiteY0" fmla="*/ 515149 h 3231023"/>
              <a:gd name="connsiteX1" fmla="*/ 2544716 w 3231023"/>
              <a:gd name="connsiteY1" fmla="*/ 304254 h 3231023"/>
              <a:gd name="connsiteX2" fmla="*/ 2745494 w 3231023"/>
              <a:gd name="connsiteY2" fmla="*/ 472726 h 3231023"/>
              <a:gd name="connsiteX3" fmla="*/ 2581444 w 3231023"/>
              <a:gd name="connsiteY3" fmla="*/ 756852 h 3231023"/>
              <a:gd name="connsiteX4" fmla="*/ 2842099 w 3231023"/>
              <a:gd name="connsiteY4" fmla="*/ 1208320 h 3231023"/>
              <a:gd name="connsiteX5" fmla="*/ 3170184 w 3231023"/>
              <a:gd name="connsiteY5" fmla="*/ 1208311 h 3231023"/>
              <a:gd name="connsiteX6" fmla="*/ 3215696 w 3231023"/>
              <a:gd name="connsiteY6" fmla="*/ 1466425 h 3231023"/>
              <a:gd name="connsiteX7" fmla="*/ 2907394 w 3231023"/>
              <a:gd name="connsiteY7" fmla="*/ 1578629 h 3231023"/>
              <a:gd name="connsiteX8" fmla="*/ 2816870 w 3231023"/>
              <a:gd name="connsiteY8" fmla="*/ 2092019 h 3231023"/>
              <a:gd name="connsiteX9" fmla="*/ 3068203 w 3231023"/>
              <a:gd name="connsiteY9" fmla="*/ 2302902 h 3231023"/>
              <a:gd name="connsiteX10" fmla="*/ 2937155 w 3231023"/>
              <a:gd name="connsiteY10" fmla="*/ 2529884 h 3231023"/>
              <a:gd name="connsiteX11" fmla="*/ 2628859 w 3231023"/>
              <a:gd name="connsiteY11" fmla="*/ 2417664 h 3231023"/>
              <a:gd name="connsiteX12" fmla="*/ 2229512 w 3231023"/>
              <a:gd name="connsiteY12" fmla="*/ 2752756 h 3231023"/>
              <a:gd name="connsiteX13" fmla="*/ 2286492 w 3231023"/>
              <a:gd name="connsiteY13" fmla="*/ 3075855 h 3231023"/>
              <a:gd name="connsiteX14" fmla="*/ 2040202 w 3231023"/>
              <a:gd name="connsiteY14" fmla="*/ 3165498 h 3231023"/>
              <a:gd name="connsiteX15" fmla="*/ 1876167 w 3231023"/>
              <a:gd name="connsiteY15" fmla="*/ 2881363 h 3231023"/>
              <a:gd name="connsiteX16" fmla="*/ 1354857 w 3231023"/>
              <a:gd name="connsiteY16" fmla="*/ 2881363 h 3231023"/>
              <a:gd name="connsiteX17" fmla="*/ 1190821 w 3231023"/>
              <a:gd name="connsiteY17" fmla="*/ 3165498 h 3231023"/>
              <a:gd name="connsiteX18" fmla="*/ 944531 w 3231023"/>
              <a:gd name="connsiteY18" fmla="*/ 3075855 h 3231023"/>
              <a:gd name="connsiteX19" fmla="*/ 1001511 w 3231023"/>
              <a:gd name="connsiteY19" fmla="*/ 2752756 h 3231023"/>
              <a:gd name="connsiteX20" fmla="*/ 602164 w 3231023"/>
              <a:gd name="connsiteY20" fmla="*/ 2417664 h 3231023"/>
              <a:gd name="connsiteX21" fmla="*/ 293868 w 3231023"/>
              <a:gd name="connsiteY21" fmla="*/ 2529884 h 3231023"/>
              <a:gd name="connsiteX22" fmla="*/ 162820 w 3231023"/>
              <a:gd name="connsiteY22" fmla="*/ 2302902 h 3231023"/>
              <a:gd name="connsiteX23" fmla="*/ 414153 w 3231023"/>
              <a:gd name="connsiteY23" fmla="*/ 2092020 h 3231023"/>
              <a:gd name="connsiteX24" fmla="*/ 323628 w 3231023"/>
              <a:gd name="connsiteY24" fmla="*/ 1578630 h 3231023"/>
              <a:gd name="connsiteX25" fmla="*/ 15327 w 3231023"/>
              <a:gd name="connsiteY25" fmla="*/ 1466425 h 3231023"/>
              <a:gd name="connsiteX26" fmla="*/ 60839 w 3231023"/>
              <a:gd name="connsiteY26" fmla="*/ 1208311 h 3231023"/>
              <a:gd name="connsiteX27" fmla="*/ 388924 w 3231023"/>
              <a:gd name="connsiteY27" fmla="*/ 1208320 h 3231023"/>
              <a:gd name="connsiteX28" fmla="*/ 649579 w 3231023"/>
              <a:gd name="connsiteY28" fmla="*/ 756852 h 3231023"/>
              <a:gd name="connsiteX29" fmla="*/ 485529 w 3231023"/>
              <a:gd name="connsiteY29" fmla="*/ 472726 h 3231023"/>
              <a:gd name="connsiteX30" fmla="*/ 686307 w 3231023"/>
              <a:gd name="connsiteY30" fmla="*/ 304254 h 3231023"/>
              <a:gd name="connsiteX31" fmla="*/ 937629 w 3231023"/>
              <a:gd name="connsiteY31" fmla="*/ 515149 h 3231023"/>
              <a:gd name="connsiteX32" fmla="*/ 1427500 w 3231023"/>
              <a:gd name="connsiteY32" fmla="*/ 336850 h 3231023"/>
              <a:gd name="connsiteX33" fmla="*/ 1484463 w 3231023"/>
              <a:gd name="connsiteY33" fmla="*/ 13748 h 3231023"/>
              <a:gd name="connsiteX34" fmla="*/ 1746560 w 3231023"/>
              <a:gd name="connsiteY34" fmla="*/ 13748 h 3231023"/>
              <a:gd name="connsiteX35" fmla="*/ 1803523 w 3231023"/>
              <a:gd name="connsiteY35" fmla="*/ 336851 h 3231023"/>
              <a:gd name="connsiteX36" fmla="*/ 2293394 w 3231023"/>
              <a:gd name="connsiteY36" fmla="*/ 515149 h 323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231023" h="3231023">
                <a:moveTo>
                  <a:pt x="2293394" y="515149"/>
                </a:moveTo>
                <a:lnTo>
                  <a:pt x="2544716" y="304254"/>
                </a:lnTo>
                <a:lnTo>
                  <a:pt x="2745494" y="472726"/>
                </a:lnTo>
                <a:lnTo>
                  <a:pt x="2581444" y="756852"/>
                </a:lnTo>
                <a:cubicBezTo>
                  <a:pt x="2698093" y="888074"/>
                  <a:pt x="2786782" y="1041688"/>
                  <a:pt x="2842099" y="1208320"/>
                </a:cubicBezTo>
                <a:lnTo>
                  <a:pt x="3170184" y="1208311"/>
                </a:lnTo>
                <a:lnTo>
                  <a:pt x="3215696" y="1466425"/>
                </a:lnTo>
                <a:lnTo>
                  <a:pt x="2907394" y="1578629"/>
                </a:lnTo>
                <a:cubicBezTo>
                  <a:pt x="2912404" y="1754131"/>
                  <a:pt x="2881603" y="1928815"/>
                  <a:pt x="2816870" y="2092019"/>
                </a:cubicBezTo>
                <a:lnTo>
                  <a:pt x="3068203" y="2302902"/>
                </a:lnTo>
                <a:lnTo>
                  <a:pt x="2937155" y="2529884"/>
                </a:lnTo>
                <a:lnTo>
                  <a:pt x="2628859" y="2417664"/>
                </a:lnTo>
                <a:cubicBezTo>
                  <a:pt x="2519886" y="2555327"/>
                  <a:pt x="2384007" y="2669344"/>
                  <a:pt x="2229512" y="2752756"/>
                </a:cubicBezTo>
                <a:lnTo>
                  <a:pt x="2286492" y="3075855"/>
                </a:lnTo>
                <a:lnTo>
                  <a:pt x="2040202" y="3165498"/>
                </a:lnTo>
                <a:lnTo>
                  <a:pt x="1876167" y="2881363"/>
                </a:lnTo>
                <a:cubicBezTo>
                  <a:pt x="1704201" y="2916773"/>
                  <a:pt x="1526823" y="2916773"/>
                  <a:pt x="1354857" y="2881363"/>
                </a:cubicBezTo>
                <a:lnTo>
                  <a:pt x="1190821" y="3165498"/>
                </a:lnTo>
                <a:lnTo>
                  <a:pt x="944531" y="3075855"/>
                </a:lnTo>
                <a:lnTo>
                  <a:pt x="1001511" y="2752756"/>
                </a:lnTo>
                <a:cubicBezTo>
                  <a:pt x="847016" y="2669344"/>
                  <a:pt x="711137" y="2555328"/>
                  <a:pt x="602164" y="2417664"/>
                </a:cubicBezTo>
                <a:lnTo>
                  <a:pt x="293868" y="2529884"/>
                </a:lnTo>
                <a:lnTo>
                  <a:pt x="162820" y="2302902"/>
                </a:lnTo>
                <a:lnTo>
                  <a:pt x="414153" y="2092020"/>
                </a:lnTo>
                <a:cubicBezTo>
                  <a:pt x="349419" y="1928815"/>
                  <a:pt x="318618" y="1754132"/>
                  <a:pt x="323628" y="1578630"/>
                </a:cubicBezTo>
                <a:lnTo>
                  <a:pt x="15327" y="1466425"/>
                </a:lnTo>
                <a:lnTo>
                  <a:pt x="60839" y="1208311"/>
                </a:lnTo>
                <a:lnTo>
                  <a:pt x="388924" y="1208320"/>
                </a:lnTo>
                <a:cubicBezTo>
                  <a:pt x="444241" y="1041688"/>
                  <a:pt x="532930" y="888074"/>
                  <a:pt x="649579" y="756852"/>
                </a:cubicBezTo>
                <a:lnTo>
                  <a:pt x="485529" y="472726"/>
                </a:lnTo>
                <a:lnTo>
                  <a:pt x="686307" y="304254"/>
                </a:lnTo>
                <a:lnTo>
                  <a:pt x="937629" y="515149"/>
                </a:lnTo>
                <a:cubicBezTo>
                  <a:pt x="1087113" y="423059"/>
                  <a:pt x="1253794" y="362392"/>
                  <a:pt x="1427500" y="336850"/>
                </a:cubicBezTo>
                <a:lnTo>
                  <a:pt x="1484463" y="13748"/>
                </a:lnTo>
                <a:lnTo>
                  <a:pt x="1746560" y="13748"/>
                </a:lnTo>
                <a:lnTo>
                  <a:pt x="1803523" y="336851"/>
                </a:lnTo>
                <a:cubicBezTo>
                  <a:pt x="1977229" y="362392"/>
                  <a:pt x="2143910" y="423059"/>
                  <a:pt x="2293394" y="51514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7839" tIns="805112" rIns="697839" bIns="861619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b="1" kern="1200" dirty="0">
                <a:latin typeface="Bell MT" panose="02020503060305020303" pitchFamily="18" charset="0"/>
              </a:rPr>
              <a:t>Worship</a:t>
            </a:r>
          </a:p>
        </p:txBody>
      </p:sp>
      <p:sp>
        <p:nvSpPr>
          <p:cNvPr id="10" name="Freeform: Shape 9"/>
          <p:cNvSpPr/>
          <p:nvPr/>
        </p:nvSpPr>
        <p:spPr>
          <a:xfrm>
            <a:off x="3185561" y="2495055"/>
            <a:ext cx="2349835" cy="2349835"/>
          </a:xfrm>
          <a:custGeom>
            <a:avLst/>
            <a:gdLst>
              <a:gd name="connsiteX0" fmla="*/ 1758257 w 2349835"/>
              <a:gd name="connsiteY0" fmla="*/ 595153 h 2349835"/>
              <a:gd name="connsiteX1" fmla="*/ 2104937 w 2349835"/>
              <a:gd name="connsiteY1" fmla="*/ 490671 h 2349835"/>
              <a:gd name="connsiteX2" fmla="*/ 2232503 w 2349835"/>
              <a:gd name="connsiteY2" fmla="*/ 711620 h 2349835"/>
              <a:gd name="connsiteX3" fmla="*/ 1968678 w 2349835"/>
              <a:gd name="connsiteY3" fmla="*/ 959613 h 2349835"/>
              <a:gd name="connsiteX4" fmla="*/ 1968678 w 2349835"/>
              <a:gd name="connsiteY4" fmla="*/ 1390223 h 2349835"/>
              <a:gd name="connsiteX5" fmla="*/ 2232503 w 2349835"/>
              <a:gd name="connsiteY5" fmla="*/ 1638215 h 2349835"/>
              <a:gd name="connsiteX6" fmla="*/ 2104937 w 2349835"/>
              <a:gd name="connsiteY6" fmla="*/ 1859164 h 2349835"/>
              <a:gd name="connsiteX7" fmla="*/ 1758257 w 2349835"/>
              <a:gd name="connsiteY7" fmla="*/ 1754682 h 2349835"/>
              <a:gd name="connsiteX8" fmla="*/ 1385338 w 2349835"/>
              <a:gd name="connsiteY8" fmla="*/ 1969987 h 2349835"/>
              <a:gd name="connsiteX9" fmla="*/ 1302483 w 2349835"/>
              <a:gd name="connsiteY9" fmla="*/ 2322462 h 2349835"/>
              <a:gd name="connsiteX10" fmla="*/ 1047352 w 2349835"/>
              <a:gd name="connsiteY10" fmla="*/ 2322462 h 2349835"/>
              <a:gd name="connsiteX11" fmla="*/ 964497 w 2349835"/>
              <a:gd name="connsiteY11" fmla="*/ 1969986 h 2349835"/>
              <a:gd name="connsiteX12" fmla="*/ 591578 w 2349835"/>
              <a:gd name="connsiteY12" fmla="*/ 1754681 h 2349835"/>
              <a:gd name="connsiteX13" fmla="*/ 244898 w 2349835"/>
              <a:gd name="connsiteY13" fmla="*/ 1859164 h 2349835"/>
              <a:gd name="connsiteX14" fmla="*/ 117332 w 2349835"/>
              <a:gd name="connsiteY14" fmla="*/ 1638215 h 2349835"/>
              <a:gd name="connsiteX15" fmla="*/ 381157 w 2349835"/>
              <a:gd name="connsiteY15" fmla="*/ 1390222 h 2349835"/>
              <a:gd name="connsiteX16" fmla="*/ 381157 w 2349835"/>
              <a:gd name="connsiteY16" fmla="*/ 959612 h 2349835"/>
              <a:gd name="connsiteX17" fmla="*/ 117332 w 2349835"/>
              <a:gd name="connsiteY17" fmla="*/ 711620 h 2349835"/>
              <a:gd name="connsiteX18" fmla="*/ 244898 w 2349835"/>
              <a:gd name="connsiteY18" fmla="*/ 490671 h 2349835"/>
              <a:gd name="connsiteX19" fmla="*/ 591578 w 2349835"/>
              <a:gd name="connsiteY19" fmla="*/ 595153 h 2349835"/>
              <a:gd name="connsiteX20" fmla="*/ 964497 w 2349835"/>
              <a:gd name="connsiteY20" fmla="*/ 379848 h 2349835"/>
              <a:gd name="connsiteX21" fmla="*/ 1047352 w 2349835"/>
              <a:gd name="connsiteY21" fmla="*/ 27373 h 2349835"/>
              <a:gd name="connsiteX22" fmla="*/ 1302483 w 2349835"/>
              <a:gd name="connsiteY22" fmla="*/ 27373 h 2349835"/>
              <a:gd name="connsiteX23" fmla="*/ 1385338 w 2349835"/>
              <a:gd name="connsiteY23" fmla="*/ 379849 h 2349835"/>
              <a:gd name="connsiteX24" fmla="*/ 1758257 w 2349835"/>
              <a:gd name="connsiteY24" fmla="*/ 595154 h 2349835"/>
              <a:gd name="connsiteX25" fmla="*/ 1758257 w 2349835"/>
              <a:gd name="connsiteY25" fmla="*/ 595153 h 234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49835" h="2349835">
                <a:moveTo>
                  <a:pt x="1758257" y="595153"/>
                </a:moveTo>
                <a:lnTo>
                  <a:pt x="2104937" y="490671"/>
                </a:lnTo>
                <a:lnTo>
                  <a:pt x="2232503" y="711620"/>
                </a:lnTo>
                <a:lnTo>
                  <a:pt x="1968678" y="959613"/>
                </a:lnTo>
                <a:cubicBezTo>
                  <a:pt x="2006921" y="1100602"/>
                  <a:pt x="2006921" y="1249233"/>
                  <a:pt x="1968678" y="1390223"/>
                </a:cubicBezTo>
                <a:lnTo>
                  <a:pt x="2232503" y="1638215"/>
                </a:lnTo>
                <a:lnTo>
                  <a:pt x="2104937" y="1859164"/>
                </a:lnTo>
                <a:lnTo>
                  <a:pt x="1758257" y="1754682"/>
                </a:lnTo>
                <a:cubicBezTo>
                  <a:pt x="1655278" y="1858296"/>
                  <a:pt x="1526560" y="1932611"/>
                  <a:pt x="1385338" y="1969987"/>
                </a:cubicBezTo>
                <a:lnTo>
                  <a:pt x="1302483" y="2322462"/>
                </a:lnTo>
                <a:lnTo>
                  <a:pt x="1047352" y="2322462"/>
                </a:lnTo>
                <a:lnTo>
                  <a:pt x="964497" y="1969986"/>
                </a:lnTo>
                <a:cubicBezTo>
                  <a:pt x="823275" y="1932611"/>
                  <a:pt x="694557" y="1858295"/>
                  <a:pt x="591578" y="1754681"/>
                </a:cubicBezTo>
                <a:lnTo>
                  <a:pt x="244898" y="1859164"/>
                </a:lnTo>
                <a:lnTo>
                  <a:pt x="117332" y="1638215"/>
                </a:lnTo>
                <a:lnTo>
                  <a:pt x="381157" y="1390222"/>
                </a:lnTo>
                <a:cubicBezTo>
                  <a:pt x="342914" y="1249233"/>
                  <a:pt x="342914" y="1100602"/>
                  <a:pt x="381157" y="959612"/>
                </a:cubicBezTo>
                <a:lnTo>
                  <a:pt x="117332" y="711620"/>
                </a:lnTo>
                <a:lnTo>
                  <a:pt x="244898" y="490671"/>
                </a:lnTo>
                <a:lnTo>
                  <a:pt x="591578" y="595153"/>
                </a:lnTo>
                <a:cubicBezTo>
                  <a:pt x="694557" y="491539"/>
                  <a:pt x="823275" y="417224"/>
                  <a:pt x="964497" y="379848"/>
                </a:cubicBezTo>
                <a:lnTo>
                  <a:pt x="1047352" y="27373"/>
                </a:lnTo>
                <a:lnTo>
                  <a:pt x="1302483" y="27373"/>
                </a:lnTo>
                <a:lnTo>
                  <a:pt x="1385338" y="379849"/>
                </a:lnTo>
                <a:cubicBezTo>
                  <a:pt x="1526560" y="417224"/>
                  <a:pt x="1655278" y="491540"/>
                  <a:pt x="1758257" y="595154"/>
                </a:cubicBezTo>
                <a:lnTo>
                  <a:pt x="1758257" y="595153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38" tIns="630713" rIns="627138" bIns="63071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latin typeface="Bell MT" panose="02020503060305020303" pitchFamily="18" charset="0"/>
              </a:rPr>
              <a:t>Desire</a:t>
            </a:r>
          </a:p>
        </p:txBody>
      </p:sp>
      <p:sp>
        <p:nvSpPr>
          <p:cNvPr id="11" name="Freeform: Shape 10"/>
          <p:cNvSpPr/>
          <p:nvPr/>
        </p:nvSpPr>
        <p:spPr>
          <a:xfrm>
            <a:off x="4242987" y="704086"/>
            <a:ext cx="2819803" cy="2819803"/>
          </a:xfrm>
          <a:custGeom>
            <a:avLst/>
            <a:gdLst>
              <a:gd name="connsiteX0" fmla="*/ 1722733 w 2302359"/>
              <a:gd name="connsiteY0" fmla="*/ 583129 h 2302359"/>
              <a:gd name="connsiteX1" fmla="*/ 2062409 w 2302359"/>
              <a:gd name="connsiteY1" fmla="*/ 480757 h 2302359"/>
              <a:gd name="connsiteX2" fmla="*/ 2187397 w 2302359"/>
              <a:gd name="connsiteY2" fmla="*/ 697243 h 2302359"/>
              <a:gd name="connsiteX3" fmla="*/ 1928902 w 2302359"/>
              <a:gd name="connsiteY3" fmla="*/ 940225 h 2302359"/>
              <a:gd name="connsiteX4" fmla="*/ 1928902 w 2302359"/>
              <a:gd name="connsiteY4" fmla="*/ 1362135 h 2302359"/>
              <a:gd name="connsiteX5" fmla="*/ 2187397 w 2302359"/>
              <a:gd name="connsiteY5" fmla="*/ 1605116 h 2302359"/>
              <a:gd name="connsiteX6" fmla="*/ 2062409 w 2302359"/>
              <a:gd name="connsiteY6" fmla="*/ 1821602 h 2302359"/>
              <a:gd name="connsiteX7" fmla="*/ 1722733 w 2302359"/>
              <a:gd name="connsiteY7" fmla="*/ 1719230 h 2302359"/>
              <a:gd name="connsiteX8" fmla="*/ 1357348 w 2302359"/>
              <a:gd name="connsiteY8" fmla="*/ 1930185 h 2302359"/>
              <a:gd name="connsiteX9" fmla="*/ 1276168 w 2302359"/>
              <a:gd name="connsiteY9" fmla="*/ 2275539 h 2302359"/>
              <a:gd name="connsiteX10" fmla="*/ 1026191 w 2302359"/>
              <a:gd name="connsiteY10" fmla="*/ 2275539 h 2302359"/>
              <a:gd name="connsiteX11" fmla="*/ 945010 w 2302359"/>
              <a:gd name="connsiteY11" fmla="*/ 1930185 h 2302359"/>
              <a:gd name="connsiteX12" fmla="*/ 579625 w 2302359"/>
              <a:gd name="connsiteY12" fmla="*/ 1719230 h 2302359"/>
              <a:gd name="connsiteX13" fmla="*/ 239950 w 2302359"/>
              <a:gd name="connsiteY13" fmla="*/ 1821602 h 2302359"/>
              <a:gd name="connsiteX14" fmla="*/ 114962 w 2302359"/>
              <a:gd name="connsiteY14" fmla="*/ 1605116 h 2302359"/>
              <a:gd name="connsiteX15" fmla="*/ 373457 w 2302359"/>
              <a:gd name="connsiteY15" fmla="*/ 1362134 h 2302359"/>
              <a:gd name="connsiteX16" fmla="*/ 373457 w 2302359"/>
              <a:gd name="connsiteY16" fmla="*/ 940224 h 2302359"/>
              <a:gd name="connsiteX17" fmla="*/ 114962 w 2302359"/>
              <a:gd name="connsiteY17" fmla="*/ 697243 h 2302359"/>
              <a:gd name="connsiteX18" fmla="*/ 239950 w 2302359"/>
              <a:gd name="connsiteY18" fmla="*/ 480757 h 2302359"/>
              <a:gd name="connsiteX19" fmla="*/ 579626 w 2302359"/>
              <a:gd name="connsiteY19" fmla="*/ 583129 h 2302359"/>
              <a:gd name="connsiteX20" fmla="*/ 945011 w 2302359"/>
              <a:gd name="connsiteY20" fmla="*/ 372174 h 2302359"/>
              <a:gd name="connsiteX21" fmla="*/ 1026191 w 2302359"/>
              <a:gd name="connsiteY21" fmla="*/ 26820 h 2302359"/>
              <a:gd name="connsiteX22" fmla="*/ 1276168 w 2302359"/>
              <a:gd name="connsiteY22" fmla="*/ 26820 h 2302359"/>
              <a:gd name="connsiteX23" fmla="*/ 1357349 w 2302359"/>
              <a:gd name="connsiteY23" fmla="*/ 372174 h 2302359"/>
              <a:gd name="connsiteX24" fmla="*/ 1722734 w 2302359"/>
              <a:gd name="connsiteY24" fmla="*/ 583129 h 2302359"/>
              <a:gd name="connsiteX25" fmla="*/ 1722733 w 2302359"/>
              <a:gd name="connsiteY25" fmla="*/ 583129 h 230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02359" h="2302359">
                <a:moveTo>
                  <a:pt x="1481906" y="582389"/>
                </a:moveTo>
                <a:lnTo>
                  <a:pt x="1728166" y="429869"/>
                </a:lnTo>
                <a:lnTo>
                  <a:pt x="1872490" y="574193"/>
                </a:lnTo>
                <a:lnTo>
                  <a:pt x="1719970" y="820453"/>
                </a:lnTo>
                <a:cubicBezTo>
                  <a:pt x="1778714" y="921483"/>
                  <a:pt x="1809489" y="1036336"/>
                  <a:pt x="1809130" y="1153203"/>
                </a:cubicBezTo>
                <a:lnTo>
                  <a:pt x="2064346" y="1290209"/>
                </a:lnTo>
                <a:lnTo>
                  <a:pt x="2011520" y="1487360"/>
                </a:lnTo>
                <a:lnTo>
                  <a:pt x="1721993" y="1478403"/>
                </a:lnTo>
                <a:cubicBezTo>
                  <a:pt x="1663871" y="1579793"/>
                  <a:pt x="1579792" y="1663871"/>
                  <a:pt x="1478403" y="1721993"/>
                </a:cubicBezTo>
                <a:lnTo>
                  <a:pt x="1487360" y="2011521"/>
                </a:lnTo>
                <a:lnTo>
                  <a:pt x="1290209" y="2064347"/>
                </a:lnTo>
                <a:lnTo>
                  <a:pt x="1153202" y="1809130"/>
                </a:lnTo>
                <a:cubicBezTo>
                  <a:pt x="1036335" y="1809490"/>
                  <a:pt x="921482" y="1778715"/>
                  <a:pt x="820452" y="1719970"/>
                </a:cubicBezTo>
                <a:lnTo>
                  <a:pt x="574193" y="1872490"/>
                </a:lnTo>
                <a:lnTo>
                  <a:pt x="429869" y="1728166"/>
                </a:lnTo>
                <a:lnTo>
                  <a:pt x="582389" y="1481906"/>
                </a:lnTo>
                <a:cubicBezTo>
                  <a:pt x="523645" y="1380876"/>
                  <a:pt x="492870" y="1266023"/>
                  <a:pt x="493229" y="1149156"/>
                </a:cubicBezTo>
                <a:lnTo>
                  <a:pt x="238013" y="1012150"/>
                </a:lnTo>
                <a:lnTo>
                  <a:pt x="290839" y="814999"/>
                </a:lnTo>
                <a:lnTo>
                  <a:pt x="580366" y="823956"/>
                </a:lnTo>
                <a:cubicBezTo>
                  <a:pt x="638488" y="722566"/>
                  <a:pt x="722567" y="638488"/>
                  <a:pt x="823956" y="580366"/>
                </a:cubicBezTo>
                <a:lnTo>
                  <a:pt x="814999" y="290838"/>
                </a:lnTo>
                <a:lnTo>
                  <a:pt x="1012150" y="238012"/>
                </a:lnTo>
                <a:lnTo>
                  <a:pt x="1149157" y="493229"/>
                </a:lnTo>
                <a:cubicBezTo>
                  <a:pt x="1266024" y="492869"/>
                  <a:pt x="1380877" y="523644"/>
                  <a:pt x="1481907" y="582389"/>
                </a:cubicBezTo>
                <a:lnTo>
                  <a:pt x="1481906" y="582389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9257" tIns="799257" rIns="799257" bIns="79925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latin typeface="Bell MT" panose="02020503060305020303" pitchFamily="18" charset="0"/>
              </a:rPr>
              <a:t>Love</a:t>
            </a:r>
            <a:endParaRPr lang="en-US" sz="2800" b="1" kern="1200" dirty="0">
              <a:latin typeface="Bell MT" panose="02020503060305020303" pitchFamily="18" charset="0"/>
            </a:endParaRPr>
          </a:p>
        </p:txBody>
      </p:sp>
      <p:sp>
        <p:nvSpPr>
          <p:cNvPr id="12" name="Arrow: Circular 11"/>
          <p:cNvSpPr/>
          <p:nvPr/>
        </p:nvSpPr>
        <p:spPr>
          <a:xfrm>
            <a:off x="4912211" y="2802017"/>
            <a:ext cx="4017693" cy="3765170"/>
          </a:xfrm>
          <a:prstGeom prst="circularArrow">
            <a:avLst>
              <a:gd name="adj1" fmla="val 4687"/>
              <a:gd name="adj2" fmla="val 299029"/>
              <a:gd name="adj3" fmla="val 2545658"/>
              <a:gd name="adj4" fmla="val 15799147"/>
              <a:gd name="adj5" fmla="val 5469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Shape 12"/>
          <p:cNvSpPr/>
          <p:nvPr/>
        </p:nvSpPr>
        <p:spPr>
          <a:xfrm>
            <a:off x="2769410" y="1967914"/>
            <a:ext cx="3004852" cy="3004852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Arrow: Circular 13"/>
          <p:cNvSpPr/>
          <p:nvPr/>
        </p:nvSpPr>
        <p:spPr>
          <a:xfrm>
            <a:off x="3969149" y="451295"/>
            <a:ext cx="3239835" cy="3239835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37" r="17435"/>
          <a:stretch/>
        </p:blipFill>
        <p:spPr>
          <a:xfrm rot="14208526" flipV="1">
            <a:off x="-775553" y="3412677"/>
            <a:ext cx="4216420" cy="2172719"/>
          </a:xfrm>
        </p:spPr>
      </p:pic>
      <p:sp>
        <p:nvSpPr>
          <p:cNvPr id="15" name="Rectangle 14"/>
          <p:cNvSpPr/>
          <p:nvPr/>
        </p:nvSpPr>
        <p:spPr>
          <a:xfrm>
            <a:off x="7033283" y="1241712"/>
            <a:ext cx="34628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The Heart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09370" y="1559357"/>
            <a:ext cx="44410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Pursuing God or idols</a:t>
            </a:r>
            <a:endParaRPr lang="en-US" sz="3200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7" t="-9212" r="4586" b="9212"/>
          <a:stretch/>
        </p:blipFill>
        <p:spPr>
          <a:xfrm>
            <a:off x="-166807" y="-1733942"/>
            <a:ext cx="4274289" cy="465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97" y="-514979"/>
            <a:ext cx="11385383" cy="7507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4" y="3561171"/>
            <a:ext cx="3867568" cy="3296829"/>
          </a:xfrm>
          <a:prstGeom prst="rect">
            <a:avLst/>
          </a:prstGeom>
          <a:effectLst>
            <a:glow rad="1066800">
              <a:srgbClr val="002060">
                <a:alpha val="86000"/>
              </a:srgbClr>
            </a:glow>
            <a:softEdge rad="88900"/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6" name="Group 5"/>
          <p:cNvGrpSpPr/>
          <p:nvPr/>
        </p:nvGrpSpPr>
        <p:grpSpPr>
          <a:xfrm>
            <a:off x="1729795" y="5014920"/>
            <a:ext cx="1612717" cy="1273473"/>
            <a:chOff x="2655110" y="324295"/>
            <a:chExt cx="6274794" cy="6242892"/>
          </a:xfrm>
        </p:grpSpPr>
        <p:sp>
          <p:nvSpPr>
            <p:cNvPr id="9" name="Freeform: Shape 8"/>
            <p:cNvSpPr/>
            <p:nvPr/>
          </p:nvSpPr>
          <p:spPr>
            <a:xfrm>
              <a:off x="4951130" y="3221377"/>
              <a:ext cx="3231022" cy="3231024"/>
            </a:xfrm>
            <a:custGeom>
              <a:avLst/>
              <a:gdLst>
                <a:gd name="connsiteX0" fmla="*/ 2293394 w 3231023"/>
                <a:gd name="connsiteY0" fmla="*/ 515149 h 3231023"/>
                <a:gd name="connsiteX1" fmla="*/ 2544716 w 3231023"/>
                <a:gd name="connsiteY1" fmla="*/ 304254 h 3231023"/>
                <a:gd name="connsiteX2" fmla="*/ 2745494 w 3231023"/>
                <a:gd name="connsiteY2" fmla="*/ 472726 h 3231023"/>
                <a:gd name="connsiteX3" fmla="*/ 2581444 w 3231023"/>
                <a:gd name="connsiteY3" fmla="*/ 756852 h 3231023"/>
                <a:gd name="connsiteX4" fmla="*/ 2842099 w 3231023"/>
                <a:gd name="connsiteY4" fmla="*/ 1208320 h 3231023"/>
                <a:gd name="connsiteX5" fmla="*/ 3170184 w 3231023"/>
                <a:gd name="connsiteY5" fmla="*/ 1208311 h 3231023"/>
                <a:gd name="connsiteX6" fmla="*/ 3215696 w 3231023"/>
                <a:gd name="connsiteY6" fmla="*/ 1466425 h 3231023"/>
                <a:gd name="connsiteX7" fmla="*/ 2907394 w 3231023"/>
                <a:gd name="connsiteY7" fmla="*/ 1578629 h 3231023"/>
                <a:gd name="connsiteX8" fmla="*/ 2816870 w 3231023"/>
                <a:gd name="connsiteY8" fmla="*/ 2092019 h 3231023"/>
                <a:gd name="connsiteX9" fmla="*/ 3068203 w 3231023"/>
                <a:gd name="connsiteY9" fmla="*/ 2302902 h 3231023"/>
                <a:gd name="connsiteX10" fmla="*/ 2937155 w 3231023"/>
                <a:gd name="connsiteY10" fmla="*/ 2529884 h 3231023"/>
                <a:gd name="connsiteX11" fmla="*/ 2628859 w 3231023"/>
                <a:gd name="connsiteY11" fmla="*/ 2417664 h 3231023"/>
                <a:gd name="connsiteX12" fmla="*/ 2229512 w 3231023"/>
                <a:gd name="connsiteY12" fmla="*/ 2752756 h 3231023"/>
                <a:gd name="connsiteX13" fmla="*/ 2286492 w 3231023"/>
                <a:gd name="connsiteY13" fmla="*/ 3075855 h 3231023"/>
                <a:gd name="connsiteX14" fmla="*/ 2040202 w 3231023"/>
                <a:gd name="connsiteY14" fmla="*/ 3165498 h 3231023"/>
                <a:gd name="connsiteX15" fmla="*/ 1876167 w 3231023"/>
                <a:gd name="connsiteY15" fmla="*/ 2881363 h 3231023"/>
                <a:gd name="connsiteX16" fmla="*/ 1354857 w 3231023"/>
                <a:gd name="connsiteY16" fmla="*/ 2881363 h 3231023"/>
                <a:gd name="connsiteX17" fmla="*/ 1190821 w 3231023"/>
                <a:gd name="connsiteY17" fmla="*/ 3165498 h 3231023"/>
                <a:gd name="connsiteX18" fmla="*/ 944531 w 3231023"/>
                <a:gd name="connsiteY18" fmla="*/ 3075855 h 3231023"/>
                <a:gd name="connsiteX19" fmla="*/ 1001511 w 3231023"/>
                <a:gd name="connsiteY19" fmla="*/ 2752756 h 3231023"/>
                <a:gd name="connsiteX20" fmla="*/ 602164 w 3231023"/>
                <a:gd name="connsiteY20" fmla="*/ 2417664 h 3231023"/>
                <a:gd name="connsiteX21" fmla="*/ 293868 w 3231023"/>
                <a:gd name="connsiteY21" fmla="*/ 2529884 h 3231023"/>
                <a:gd name="connsiteX22" fmla="*/ 162820 w 3231023"/>
                <a:gd name="connsiteY22" fmla="*/ 2302902 h 3231023"/>
                <a:gd name="connsiteX23" fmla="*/ 414153 w 3231023"/>
                <a:gd name="connsiteY23" fmla="*/ 2092020 h 3231023"/>
                <a:gd name="connsiteX24" fmla="*/ 323628 w 3231023"/>
                <a:gd name="connsiteY24" fmla="*/ 1578630 h 3231023"/>
                <a:gd name="connsiteX25" fmla="*/ 15327 w 3231023"/>
                <a:gd name="connsiteY25" fmla="*/ 1466425 h 3231023"/>
                <a:gd name="connsiteX26" fmla="*/ 60839 w 3231023"/>
                <a:gd name="connsiteY26" fmla="*/ 1208311 h 3231023"/>
                <a:gd name="connsiteX27" fmla="*/ 388924 w 3231023"/>
                <a:gd name="connsiteY27" fmla="*/ 1208320 h 3231023"/>
                <a:gd name="connsiteX28" fmla="*/ 649579 w 3231023"/>
                <a:gd name="connsiteY28" fmla="*/ 756852 h 3231023"/>
                <a:gd name="connsiteX29" fmla="*/ 485529 w 3231023"/>
                <a:gd name="connsiteY29" fmla="*/ 472726 h 3231023"/>
                <a:gd name="connsiteX30" fmla="*/ 686307 w 3231023"/>
                <a:gd name="connsiteY30" fmla="*/ 304254 h 3231023"/>
                <a:gd name="connsiteX31" fmla="*/ 937629 w 3231023"/>
                <a:gd name="connsiteY31" fmla="*/ 515149 h 3231023"/>
                <a:gd name="connsiteX32" fmla="*/ 1427500 w 3231023"/>
                <a:gd name="connsiteY32" fmla="*/ 336850 h 3231023"/>
                <a:gd name="connsiteX33" fmla="*/ 1484463 w 3231023"/>
                <a:gd name="connsiteY33" fmla="*/ 13748 h 3231023"/>
                <a:gd name="connsiteX34" fmla="*/ 1746560 w 3231023"/>
                <a:gd name="connsiteY34" fmla="*/ 13748 h 3231023"/>
                <a:gd name="connsiteX35" fmla="*/ 1803523 w 3231023"/>
                <a:gd name="connsiteY35" fmla="*/ 336851 h 3231023"/>
                <a:gd name="connsiteX36" fmla="*/ 2293394 w 3231023"/>
                <a:gd name="connsiteY36" fmla="*/ 515149 h 323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31023" h="3231023">
                  <a:moveTo>
                    <a:pt x="2293394" y="515149"/>
                  </a:moveTo>
                  <a:lnTo>
                    <a:pt x="2544716" y="304254"/>
                  </a:lnTo>
                  <a:lnTo>
                    <a:pt x="2745494" y="472726"/>
                  </a:lnTo>
                  <a:lnTo>
                    <a:pt x="2581444" y="756852"/>
                  </a:lnTo>
                  <a:cubicBezTo>
                    <a:pt x="2698093" y="888074"/>
                    <a:pt x="2786782" y="1041688"/>
                    <a:pt x="2842099" y="1208320"/>
                  </a:cubicBezTo>
                  <a:lnTo>
                    <a:pt x="3170184" y="1208311"/>
                  </a:lnTo>
                  <a:lnTo>
                    <a:pt x="3215696" y="1466425"/>
                  </a:lnTo>
                  <a:lnTo>
                    <a:pt x="2907394" y="1578629"/>
                  </a:lnTo>
                  <a:cubicBezTo>
                    <a:pt x="2912404" y="1754131"/>
                    <a:pt x="2881603" y="1928815"/>
                    <a:pt x="2816870" y="2092019"/>
                  </a:cubicBezTo>
                  <a:lnTo>
                    <a:pt x="3068203" y="2302902"/>
                  </a:lnTo>
                  <a:lnTo>
                    <a:pt x="2937155" y="2529884"/>
                  </a:lnTo>
                  <a:lnTo>
                    <a:pt x="2628859" y="2417664"/>
                  </a:lnTo>
                  <a:cubicBezTo>
                    <a:pt x="2519886" y="2555327"/>
                    <a:pt x="2384007" y="2669344"/>
                    <a:pt x="2229512" y="2752756"/>
                  </a:cubicBezTo>
                  <a:lnTo>
                    <a:pt x="2286492" y="3075855"/>
                  </a:lnTo>
                  <a:lnTo>
                    <a:pt x="2040202" y="3165498"/>
                  </a:lnTo>
                  <a:lnTo>
                    <a:pt x="1876167" y="2881363"/>
                  </a:lnTo>
                  <a:cubicBezTo>
                    <a:pt x="1704201" y="2916773"/>
                    <a:pt x="1526823" y="2916773"/>
                    <a:pt x="1354857" y="2881363"/>
                  </a:cubicBezTo>
                  <a:lnTo>
                    <a:pt x="1190821" y="3165498"/>
                  </a:lnTo>
                  <a:lnTo>
                    <a:pt x="944531" y="3075855"/>
                  </a:lnTo>
                  <a:lnTo>
                    <a:pt x="1001511" y="2752756"/>
                  </a:lnTo>
                  <a:cubicBezTo>
                    <a:pt x="847016" y="2669344"/>
                    <a:pt x="711137" y="2555328"/>
                    <a:pt x="602164" y="2417664"/>
                  </a:cubicBezTo>
                  <a:lnTo>
                    <a:pt x="293868" y="2529884"/>
                  </a:lnTo>
                  <a:lnTo>
                    <a:pt x="162820" y="2302902"/>
                  </a:lnTo>
                  <a:lnTo>
                    <a:pt x="414153" y="2092020"/>
                  </a:lnTo>
                  <a:cubicBezTo>
                    <a:pt x="349419" y="1928815"/>
                    <a:pt x="318618" y="1754132"/>
                    <a:pt x="323628" y="1578630"/>
                  </a:cubicBezTo>
                  <a:lnTo>
                    <a:pt x="15327" y="1466425"/>
                  </a:lnTo>
                  <a:lnTo>
                    <a:pt x="60839" y="1208311"/>
                  </a:lnTo>
                  <a:lnTo>
                    <a:pt x="388924" y="1208320"/>
                  </a:lnTo>
                  <a:cubicBezTo>
                    <a:pt x="444241" y="1041688"/>
                    <a:pt x="532930" y="888074"/>
                    <a:pt x="649579" y="756852"/>
                  </a:cubicBezTo>
                  <a:lnTo>
                    <a:pt x="485529" y="472726"/>
                  </a:lnTo>
                  <a:lnTo>
                    <a:pt x="686307" y="304254"/>
                  </a:lnTo>
                  <a:lnTo>
                    <a:pt x="937629" y="515149"/>
                  </a:lnTo>
                  <a:cubicBezTo>
                    <a:pt x="1087113" y="423059"/>
                    <a:pt x="1253794" y="362392"/>
                    <a:pt x="1427500" y="336850"/>
                  </a:cubicBezTo>
                  <a:lnTo>
                    <a:pt x="1484463" y="13748"/>
                  </a:lnTo>
                  <a:lnTo>
                    <a:pt x="1746560" y="13748"/>
                  </a:lnTo>
                  <a:lnTo>
                    <a:pt x="1803523" y="336851"/>
                  </a:lnTo>
                  <a:cubicBezTo>
                    <a:pt x="1977229" y="362392"/>
                    <a:pt x="2143910" y="423059"/>
                    <a:pt x="2293394" y="515149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7839" tIns="805112" rIns="697839" bIns="861619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800" b="1" kern="1200" dirty="0">
                <a:latin typeface="Blacksword" pitchFamily="50" charset="0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3071261" y="2456955"/>
              <a:ext cx="2349835" cy="2349835"/>
            </a:xfrm>
            <a:custGeom>
              <a:avLst/>
              <a:gdLst>
                <a:gd name="connsiteX0" fmla="*/ 1758257 w 2349835"/>
                <a:gd name="connsiteY0" fmla="*/ 595153 h 2349835"/>
                <a:gd name="connsiteX1" fmla="*/ 2104937 w 2349835"/>
                <a:gd name="connsiteY1" fmla="*/ 490671 h 2349835"/>
                <a:gd name="connsiteX2" fmla="*/ 2232503 w 2349835"/>
                <a:gd name="connsiteY2" fmla="*/ 711620 h 2349835"/>
                <a:gd name="connsiteX3" fmla="*/ 1968678 w 2349835"/>
                <a:gd name="connsiteY3" fmla="*/ 959613 h 2349835"/>
                <a:gd name="connsiteX4" fmla="*/ 1968678 w 2349835"/>
                <a:gd name="connsiteY4" fmla="*/ 1390223 h 2349835"/>
                <a:gd name="connsiteX5" fmla="*/ 2232503 w 2349835"/>
                <a:gd name="connsiteY5" fmla="*/ 1638215 h 2349835"/>
                <a:gd name="connsiteX6" fmla="*/ 2104937 w 2349835"/>
                <a:gd name="connsiteY6" fmla="*/ 1859164 h 2349835"/>
                <a:gd name="connsiteX7" fmla="*/ 1758257 w 2349835"/>
                <a:gd name="connsiteY7" fmla="*/ 1754682 h 2349835"/>
                <a:gd name="connsiteX8" fmla="*/ 1385338 w 2349835"/>
                <a:gd name="connsiteY8" fmla="*/ 1969987 h 2349835"/>
                <a:gd name="connsiteX9" fmla="*/ 1302483 w 2349835"/>
                <a:gd name="connsiteY9" fmla="*/ 2322462 h 2349835"/>
                <a:gd name="connsiteX10" fmla="*/ 1047352 w 2349835"/>
                <a:gd name="connsiteY10" fmla="*/ 2322462 h 2349835"/>
                <a:gd name="connsiteX11" fmla="*/ 964497 w 2349835"/>
                <a:gd name="connsiteY11" fmla="*/ 1969986 h 2349835"/>
                <a:gd name="connsiteX12" fmla="*/ 591578 w 2349835"/>
                <a:gd name="connsiteY12" fmla="*/ 1754681 h 2349835"/>
                <a:gd name="connsiteX13" fmla="*/ 244898 w 2349835"/>
                <a:gd name="connsiteY13" fmla="*/ 1859164 h 2349835"/>
                <a:gd name="connsiteX14" fmla="*/ 117332 w 2349835"/>
                <a:gd name="connsiteY14" fmla="*/ 1638215 h 2349835"/>
                <a:gd name="connsiteX15" fmla="*/ 381157 w 2349835"/>
                <a:gd name="connsiteY15" fmla="*/ 1390222 h 2349835"/>
                <a:gd name="connsiteX16" fmla="*/ 381157 w 2349835"/>
                <a:gd name="connsiteY16" fmla="*/ 959612 h 2349835"/>
                <a:gd name="connsiteX17" fmla="*/ 117332 w 2349835"/>
                <a:gd name="connsiteY17" fmla="*/ 711620 h 2349835"/>
                <a:gd name="connsiteX18" fmla="*/ 244898 w 2349835"/>
                <a:gd name="connsiteY18" fmla="*/ 490671 h 2349835"/>
                <a:gd name="connsiteX19" fmla="*/ 591578 w 2349835"/>
                <a:gd name="connsiteY19" fmla="*/ 595153 h 2349835"/>
                <a:gd name="connsiteX20" fmla="*/ 964497 w 2349835"/>
                <a:gd name="connsiteY20" fmla="*/ 379848 h 2349835"/>
                <a:gd name="connsiteX21" fmla="*/ 1047352 w 2349835"/>
                <a:gd name="connsiteY21" fmla="*/ 27373 h 2349835"/>
                <a:gd name="connsiteX22" fmla="*/ 1302483 w 2349835"/>
                <a:gd name="connsiteY22" fmla="*/ 27373 h 2349835"/>
                <a:gd name="connsiteX23" fmla="*/ 1385338 w 2349835"/>
                <a:gd name="connsiteY23" fmla="*/ 379849 h 2349835"/>
                <a:gd name="connsiteX24" fmla="*/ 1758257 w 2349835"/>
                <a:gd name="connsiteY24" fmla="*/ 595154 h 2349835"/>
                <a:gd name="connsiteX25" fmla="*/ 1758257 w 2349835"/>
                <a:gd name="connsiteY25" fmla="*/ 595153 h 234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49835" h="2349835">
                  <a:moveTo>
                    <a:pt x="1758257" y="595153"/>
                  </a:moveTo>
                  <a:lnTo>
                    <a:pt x="2104937" y="490671"/>
                  </a:lnTo>
                  <a:lnTo>
                    <a:pt x="2232503" y="711620"/>
                  </a:lnTo>
                  <a:lnTo>
                    <a:pt x="1968678" y="959613"/>
                  </a:lnTo>
                  <a:cubicBezTo>
                    <a:pt x="2006921" y="1100602"/>
                    <a:pt x="2006921" y="1249233"/>
                    <a:pt x="1968678" y="1390223"/>
                  </a:cubicBezTo>
                  <a:lnTo>
                    <a:pt x="2232503" y="1638215"/>
                  </a:lnTo>
                  <a:lnTo>
                    <a:pt x="2104937" y="1859164"/>
                  </a:lnTo>
                  <a:lnTo>
                    <a:pt x="1758257" y="1754682"/>
                  </a:lnTo>
                  <a:cubicBezTo>
                    <a:pt x="1655278" y="1858296"/>
                    <a:pt x="1526560" y="1932611"/>
                    <a:pt x="1385338" y="1969987"/>
                  </a:cubicBezTo>
                  <a:lnTo>
                    <a:pt x="1302483" y="2322462"/>
                  </a:lnTo>
                  <a:lnTo>
                    <a:pt x="1047352" y="2322462"/>
                  </a:lnTo>
                  <a:lnTo>
                    <a:pt x="964497" y="1969986"/>
                  </a:lnTo>
                  <a:cubicBezTo>
                    <a:pt x="823275" y="1932611"/>
                    <a:pt x="694557" y="1858295"/>
                    <a:pt x="591578" y="1754681"/>
                  </a:cubicBezTo>
                  <a:lnTo>
                    <a:pt x="244898" y="1859164"/>
                  </a:lnTo>
                  <a:lnTo>
                    <a:pt x="117332" y="1638215"/>
                  </a:lnTo>
                  <a:lnTo>
                    <a:pt x="381157" y="1390222"/>
                  </a:lnTo>
                  <a:cubicBezTo>
                    <a:pt x="342914" y="1249233"/>
                    <a:pt x="342914" y="1100602"/>
                    <a:pt x="381157" y="959612"/>
                  </a:cubicBezTo>
                  <a:lnTo>
                    <a:pt x="117332" y="711620"/>
                  </a:lnTo>
                  <a:lnTo>
                    <a:pt x="244898" y="490671"/>
                  </a:lnTo>
                  <a:lnTo>
                    <a:pt x="591578" y="595153"/>
                  </a:lnTo>
                  <a:cubicBezTo>
                    <a:pt x="694557" y="491539"/>
                    <a:pt x="823275" y="417224"/>
                    <a:pt x="964497" y="379848"/>
                  </a:cubicBezTo>
                  <a:lnTo>
                    <a:pt x="1047352" y="27373"/>
                  </a:lnTo>
                  <a:lnTo>
                    <a:pt x="1302483" y="27373"/>
                  </a:lnTo>
                  <a:lnTo>
                    <a:pt x="1385338" y="379849"/>
                  </a:lnTo>
                  <a:cubicBezTo>
                    <a:pt x="1526560" y="417224"/>
                    <a:pt x="1655278" y="491540"/>
                    <a:pt x="1758257" y="595154"/>
                  </a:cubicBezTo>
                  <a:lnTo>
                    <a:pt x="1758257" y="595153"/>
                  </a:lnTo>
                  <a:close/>
                </a:path>
              </a:pathLst>
            </a:custGeom>
            <a:solidFill>
              <a:srgbClr val="00206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7138" tIns="630713" rIns="627138" bIns="63071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 dirty="0">
                <a:latin typeface="Blacksword" pitchFamily="50" charset="0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4128687" y="577810"/>
              <a:ext cx="2819803" cy="2819803"/>
            </a:xfrm>
            <a:custGeom>
              <a:avLst/>
              <a:gdLst>
                <a:gd name="connsiteX0" fmla="*/ 1722733 w 2302359"/>
                <a:gd name="connsiteY0" fmla="*/ 583129 h 2302359"/>
                <a:gd name="connsiteX1" fmla="*/ 2062409 w 2302359"/>
                <a:gd name="connsiteY1" fmla="*/ 480757 h 2302359"/>
                <a:gd name="connsiteX2" fmla="*/ 2187397 w 2302359"/>
                <a:gd name="connsiteY2" fmla="*/ 697243 h 2302359"/>
                <a:gd name="connsiteX3" fmla="*/ 1928902 w 2302359"/>
                <a:gd name="connsiteY3" fmla="*/ 940225 h 2302359"/>
                <a:gd name="connsiteX4" fmla="*/ 1928902 w 2302359"/>
                <a:gd name="connsiteY4" fmla="*/ 1362135 h 2302359"/>
                <a:gd name="connsiteX5" fmla="*/ 2187397 w 2302359"/>
                <a:gd name="connsiteY5" fmla="*/ 1605116 h 2302359"/>
                <a:gd name="connsiteX6" fmla="*/ 2062409 w 2302359"/>
                <a:gd name="connsiteY6" fmla="*/ 1821602 h 2302359"/>
                <a:gd name="connsiteX7" fmla="*/ 1722733 w 2302359"/>
                <a:gd name="connsiteY7" fmla="*/ 1719230 h 2302359"/>
                <a:gd name="connsiteX8" fmla="*/ 1357348 w 2302359"/>
                <a:gd name="connsiteY8" fmla="*/ 1930185 h 2302359"/>
                <a:gd name="connsiteX9" fmla="*/ 1276168 w 2302359"/>
                <a:gd name="connsiteY9" fmla="*/ 2275539 h 2302359"/>
                <a:gd name="connsiteX10" fmla="*/ 1026191 w 2302359"/>
                <a:gd name="connsiteY10" fmla="*/ 2275539 h 2302359"/>
                <a:gd name="connsiteX11" fmla="*/ 945010 w 2302359"/>
                <a:gd name="connsiteY11" fmla="*/ 1930185 h 2302359"/>
                <a:gd name="connsiteX12" fmla="*/ 579625 w 2302359"/>
                <a:gd name="connsiteY12" fmla="*/ 1719230 h 2302359"/>
                <a:gd name="connsiteX13" fmla="*/ 239950 w 2302359"/>
                <a:gd name="connsiteY13" fmla="*/ 1821602 h 2302359"/>
                <a:gd name="connsiteX14" fmla="*/ 114962 w 2302359"/>
                <a:gd name="connsiteY14" fmla="*/ 1605116 h 2302359"/>
                <a:gd name="connsiteX15" fmla="*/ 373457 w 2302359"/>
                <a:gd name="connsiteY15" fmla="*/ 1362134 h 2302359"/>
                <a:gd name="connsiteX16" fmla="*/ 373457 w 2302359"/>
                <a:gd name="connsiteY16" fmla="*/ 940224 h 2302359"/>
                <a:gd name="connsiteX17" fmla="*/ 114962 w 2302359"/>
                <a:gd name="connsiteY17" fmla="*/ 697243 h 2302359"/>
                <a:gd name="connsiteX18" fmla="*/ 239950 w 2302359"/>
                <a:gd name="connsiteY18" fmla="*/ 480757 h 2302359"/>
                <a:gd name="connsiteX19" fmla="*/ 579626 w 2302359"/>
                <a:gd name="connsiteY19" fmla="*/ 583129 h 2302359"/>
                <a:gd name="connsiteX20" fmla="*/ 945011 w 2302359"/>
                <a:gd name="connsiteY20" fmla="*/ 372174 h 2302359"/>
                <a:gd name="connsiteX21" fmla="*/ 1026191 w 2302359"/>
                <a:gd name="connsiteY21" fmla="*/ 26820 h 2302359"/>
                <a:gd name="connsiteX22" fmla="*/ 1276168 w 2302359"/>
                <a:gd name="connsiteY22" fmla="*/ 26820 h 2302359"/>
                <a:gd name="connsiteX23" fmla="*/ 1357349 w 2302359"/>
                <a:gd name="connsiteY23" fmla="*/ 372174 h 2302359"/>
                <a:gd name="connsiteX24" fmla="*/ 1722734 w 2302359"/>
                <a:gd name="connsiteY24" fmla="*/ 583129 h 2302359"/>
                <a:gd name="connsiteX25" fmla="*/ 1722733 w 2302359"/>
                <a:gd name="connsiteY25" fmla="*/ 583129 h 230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02359" h="2302359">
                  <a:moveTo>
                    <a:pt x="1481906" y="582389"/>
                  </a:moveTo>
                  <a:lnTo>
                    <a:pt x="1728166" y="429869"/>
                  </a:lnTo>
                  <a:lnTo>
                    <a:pt x="1872490" y="574193"/>
                  </a:lnTo>
                  <a:lnTo>
                    <a:pt x="1719970" y="820453"/>
                  </a:lnTo>
                  <a:cubicBezTo>
                    <a:pt x="1778714" y="921483"/>
                    <a:pt x="1809489" y="1036336"/>
                    <a:pt x="1809130" y="1153203"/>
                  </a:cubicBezTo>
                  <a:lnTo>
                    <a:pt x="2064346" y="1290209"/>
                  </a:lnTo>
                  <a:lnTo>
                    <a:pt x="2011520" y="1487360"/>
                  </a:lnTo>
                  <a:lnTo>
                    <a:pt x="1721993" y="1478403"/>
                  </a:lnTo>
                  <a:cubicBezTo>
                    <a:pt x="1663871" y="1579793"/>
                    <a:pt x="1579792" y="1663871"/>
                    <a:pt x="1478403" y="1721993"/>
                  </a:cubicBezTo>
                  <a:lnTo>
                    <a:pt x="1487360" y="2011521"/>
                  </a:lnTo>
                  <a:lnTo>
                    <a:pt x="1290209" y="2064347"/>
                  </a:lnTo>
                  <a:lnTo>
                    <a:pt x="1153202" y="1809130"/>
                  </a:lnTo>
                  <a:cubicBezTo>
                    <a:pt x="1036335" y="1809490"/>
                    <a:pt x="921482" y="1778715"/>
                    <a:pt x="820452" y="1719970"/>
                  </a:cubicBezTo>
                  <a:lnTo>
                    <a:pt x="574193" y="1872490"/>
                  </a:lnTo>
                  <a:lnTo>
                    <a:pt x="429869" y="1728166"/>
                  </a:lnTo>
                  <a:lnTo>
                    <a:pt x="582389" y="1481906"/>
                  </a:lnTo>
                  <a:cubicBezTo>
                    <a:pt x="523645" y="1380876"/>
                    <a:pt x="492870" y="1266023"/>
                    <a:pt x="493229" y="1149156"/>
                  </a:cubicBezTo>
                  <a:lnTo>
                    <a:pt x="238013" y="1012150"/>
                  </a:lnTo>
                  <a:lnTo>
                    <a:pt x="290839" y="814999"/>
                  </a:lnTo>
                  <a:lnTo>
                    <a:pt x="580366" y="823956"/>
                  </a:lnTo>
                  <a:cubicBezTo>
                    <a:pt x="638488" y="722566"/>
                    <a:pt x="722567" y="638488"/>
                    <a:pt x="823956" y="580366"/>
                  </a:cubicBezTo>
                  <a:lnTo>
                    <a:pt x="814999" y="290838"/>
                  </a:lnTo>
                  <a:lnTo>
                    <a:pt x="1012150" y="238012"/>
                  </a:lnTo>
                  <a:lnTo>
                    <a:pt x="1149157" y="493229"/>
                  </a:lnTo>
                  <a:cubicBezTo>
                    <a:pt x="1266024" y="492869"/>
                    <a:pt x="1380877" y="523644"/>
                    <a:pt x="1481907" y="582389"/>
                  </a:cubicBezTo>
                  <a:lnTo>
                    <a:pt x="1481906" y="582389"/>
                  </a:lnTo>
                  <a:close/>
                </a:path>
              </a:pathLst>
            </a:custGeom>
            <a:solidFill>
              <a:srgbClr val="00206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9257" tIns="799257" rIns="799257" bIns="799257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 dirty="0">
                <a:latin typeface="Blacksword" pitchFamily="50" charset="0"/>
              </a:endParaRPr>
            </a:p>
          </p:txBody>
        </p:sp>
        <p:sp>
          <p:nvSpPr>
            <p:cNvPr id="12" name="Arrow: Circular 11"/>
            <p:cNvSpPr/>
            <p:nvPr/>
          </p:nvSpPr>
          <p:spPr>
            <a:xfrm>
              <a:off x="4912211" y="2802017"/>
              <a:ext cx="4017693" cy="3765170"/>
            </a:xfrm>
            <a:prstGeom prst="circularArrow">
              <a:avLst>
                <a:gd name="adj1" fmla="val 4687"/>
                <a:gd name="adj2" fmla="val 299029"/>
                <a:gd name="adj3" fmla="val 2545658"/>
                <a:gd name="adj4" fmla="val 15799147"/>
                <a:gd name="adj5" fmla="val 5469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hape 12"/>
            <p:cNvSpPr/>
            <p:nvPr/>
          </p:nvSpPr>
          <p:spPr>
            <a:xfrm>
              <a:off x="2655110" y="1929814"/>
              <a:ext cx="3004852" cy="3004852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row: Circular 13"/>
            <p:cNvSpPr/>
            <p:nvPr/>
          </p:nvSpPr>
          <p:spPr>
            <a:xfrm>
              <a:off x="3854849" y="324295"/>
              <a:ext cx="3239835" cy="3239835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1411">
            <a:off x="2901038" y="2210455"/>
            <a:ext cx="2495810" cy="1772025"/>
          </a:xfrm>
          <a:prstGeom prst="rect">
            <a:avLst/>
          </a:prstGeom>
          <a:effectLst>
            <a:glow rad="127000">
              <a:srgbClr val="002060"/>
            </a:glow>
          </a:effectLst>
        </p:spPr>
      </p:pic>
      <p:sp>
        <p:nvSpPr>
          <p:cNvPr id="30" name="Rectangle 29"/>
          <p:cNvSpPr/>
          <p:nvPr/>
        </p:nvSpPr>
        <p:spPr>
          <a:xfrm>
            <a:off x="5441106" y="592511"/>
            <a:ext cx="52386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chemeClr val="bg1"/>
                </a:solidFill>
                <a:effectLst>
                  <a:glow rad="215900">
                    <a:srgbClr val="5E709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Interpretation</a:t>
            </a:r>
            <a:endParaRPr lang="en-US" sz="4000" b="1" cap="none" spc="0" dirty="0">
              <a:ln w="0"/>
              <a:solidFill>
                <a:schemeClr val="bg1"/>
              </a:solidFill>
              <a:effectLst>
                <a:glow rad="215900">
                  <a:srgbClr val="5E709C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25831" y="545658"/>
            <a:ext cx="22007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Influence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01714" y="3666824"/>
            <a:ext cx="19246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i="1" dirty="0">
                <a:ln w="0"/>
                <a:solidFill>
                  <a:schemeClr val="bg1"/>
                </a:solidFill>
                <a:effectLst>
                  <a:glow rad="215900">
                    <a:srgbClr val="00206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Behavior</a:t>
            </a:r>
            <a:endParaRPr lang="en-US" sz="5400" i="1" cap="none" spc="0" dirty="0">
              <a:ln w="0"/>
              <a:solidFill>
                <a:schemeClr val="bg1"/>
              </a:solidFill>
              <a:effectLst>
                <a:glow rad="215900">
                  <a:srgbClr val="00206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45248" y="3256868"/>
            <a:ext cx="2010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i="1" dirty="0">
                <a:ln w="0"/>
                <a:solidFill>
                  <a:schemeClr val="bg1"/>
                </a:solidFill>
                <a:effectLst>
                  <a:glow rad="215900">
                    <a:srgbClr val="00206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Emotions</a:t>
            </a:r>
            <a:endParaRPr lang="en-US" sz="5400" i="1" cap="none" spc="0" dirty="0">
              <a:ln w="0"/>
              <a:solidFill>
                <a:schemeClr val="bg1"/>
              </a:solidFill>
              <a:effectLst>
                <a:glow rad="215900">
                  <a:srgbClr val="00206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01714" y="5538660"/>
            <a:ext cx="21964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i="1" dirty="0">
                <a:ln w="0"/>
                <a:solidFill>
                  <a:schemeClr val="bg1"/>
                </a:solidFill>
                <a:effectLst>
                  <a:glow rad="215900">
                    <a:srgbClr val="00206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Emotions</a:t>
            </a:r>
            <a:endParaRPr lang="en-US" sz="5400" i="1" cap="none" spc="0" dirty="0">
              <a:ln w="0"/>
              <a:solidFill>
                <a:schemeClr val="bg1"/>
              </a:solidFill>
              <a:effectLst>
                <a:glow rad="215900">
                  <a:srgbClr val="00206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18849" y="4898003"/>
            <a:ext cx="19246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i="1" dirty="0">
                <a:ln w="0"/>
                <a:solidFill>
                  <a:schemeClr val="bg1"/>
                </a:solidFill>
                <a:effectLst>
                  <a:glow rad="215900">
                    <a:srgbClr val="00206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Behavior</a:t>
            </a:r>
            <a:endParaRPr lang="en-US" sz="5400" i="1" cap="none" spc="0" dirty="0">
              <a:ln w="0"/>
              <a:solidFill>
                <a:schemeClr val="bg1"/>
              </a:solidFill>
              <a:effectLst>
                <a:glow rad="215900">
                  <a:srgbClr val="00206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465561" y="4197094"/>
            <a:ext cx="6394901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I worship-love-desire</a:t>
            </a:r>
          </a:p>
          <a:p>
            <a:pPr algn="ctr"/>
            <a:r>
              <a:rPr lang="en-US" sz="2400" i="1" dirty="0">
                <a:ln w="0"/>
                <a:solidFill>
                  <a:schemeClr val="bg1"/>
                </a:solidFill>
                <a:effectLst>
                  <a:glow rad="215900">
                    <a:srgbClr val="00206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______________</a:t>
            </a:r>
            <a:endParaRPr lang="en-US" sz="4400" i="1" cap="none" spc="0" dirty="0">
              <a:ln w="0"/>
              <a:solidFill>
                <a:schemeClr val="bg1"/>
              </a:solidFill>
              <a:effectLst>
                <a:glow rad="215900">
                  <a:srgbClr val="00206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4952" y="1495123"/>
            <a:ext cx="581793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n w="0"/>
                <a:solidFill>
                  <a:schemeClr val="bg1"/>
                </a:solidFill>
                <a:effectLst>
                  <a:glow rad="215900">
                    <a:srgbClr val="5E709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Have I attained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n w="0"/>
                <a:solidFill>
                  <a:schemeClr val="bg1"/>
                </a:solidFill>
                <a:effectLst>
                  <a:glow rad="215900">
                    <a:srgbClr val="5E709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Have I lost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n w="0"/>
                <a:solidFill>
                  <a:schemeClr val="bg1"/>
                </a:solidFill>
                <a:effectLst>
                  <a:glow rad="215900">
                    <a:srgbClr val="5E709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Who or what is in the way of it?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63125" y="573651"/>
            <a:ext cx="235326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>
                <a:ln w="0"/>
                <a:solidFill>
                  <a:schemeClr val="bg1"/>
                </a:solidFill>
                <a:effectLst>
                  <a:glow rad="215900">
                    <a:srgbClr val="5E709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Real or Perceived </a:t>
            </a:r>
          </a:p>
        </p:txBody>
      </p:sp>
    </p:spTree>
    <p:extLst>
      <p:ext uri="{BB962C8B-B14F-4D97-AF65-F5344CB8AC3E}">
        <p14:creationId xmlns:p14="http://schemas.microsoft.com/office/powerpoint/2010/main" val="11789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36" grpId="0"/>
      <p:bldP spid="41" grpId="0"/>
      <p:bldP spid="20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137</Words>
  <Application>Microsoft Office PowerPoint</Application>
  <PresentationFormat>Widescreen</PresentationFormat>
  <Paragraphs>46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Bell MT</vt:lpstr>
      <vt:lpstr>Blacksword</vt:lpstr>
      <vt:lpstr>Calibri</vt:lpstr>
      <vt:lpstr>Calibri Light</vt:lpstr>
      <vt:lpstr>Perpetua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Stephens</dc:creator>
  <cp:lastModifiedBy>John Stephens</cp:lastModifiedBy>
  <cp:revision>72</cp:revision>
  <dcterms:created xsi:type="dcterms:W3CDTF">2017-03-15T21:47:36Z</dcterms:created>
  <dcterms:modified xsi:type="dcterms:W3CDTF">2017-05-08T17:01:50Z</dcterms:modified>
</cp:coreProperties>
</file>