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8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60517" autoAdjust="0"/>
  </p:normalViewPr>
  <p:slideViewPr>
    <p:cSldViewPr snapToGrid="0">
      <p:cViewPr varScale="1">
        <p:scale>
          <a:sx n="44" d="100"/>
          <a:sy n="44" d="100"/>
        </p:scale>
        <p:origin x="1740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4474E-D2C0-449F-88BF-E5B4B42AA493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DE5BA-151D-4403-8784-D1AB297F2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40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C366B-C8B0-4006-812B-E8FC13BFD72D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A9F10-2120-4E3E-9971-8EF168048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84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a Christian fight against ruling desires?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Recognize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desires are ruling your heart.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it consume my thoughts?	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I sin to get it?	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I sin when I don’t get it?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 must have 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?     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live a meaningful life”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 think I need or desperately want is 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?     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(Biblical view of “needs”: 2 Pet. 1:3; Luke 10:38-42;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27; 73:23-28; Matt. 4:4)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must give me 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?     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I’ll be angry at you or cold toward you”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“If only 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?     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would change, I would be satisfied or content”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“If I don’t get 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?     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then I become depressed, angry or anxious.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Repent – both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vertically and horizontally – I John 1:9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Refocus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yourself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back on allowing Christ to become your satisfaction.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Replace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sinful desires with Godly desires –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Ephesians 4:22-24 </a:t>
            </a:r>
          </a:p>
          <a:p>
            <a:pPr lvl="0"/>
            <a:endParaRPr lang="en-US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(Good Article:  Ed Welch – “Needs, Longings and the Image of God in man”</a:t>
            </a:r>
            <a:endParaRPr lang="en-US" b="1" dirty="0"/>
          </a:p>
          <a:p>
            <a:pPr lvl="0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A9F10-2120-4E3E-9971-8EF1680485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14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a Christian fight against ruling desires?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Recognize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desires are ruling your heart.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it consume my thoughts?	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I sin to get it?	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I sin when I don’t get it?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 must have 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?     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live a meaningful life”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 think I need or desperately want is 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?     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(Biblical view of “needs”: 2 Pet. 1:3; Luke 10:38-42;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27; 73:23-28; Matt. 4:4)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must give me 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?     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I’ll be angry at you or cold toward you”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“If only 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?     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would change, I would be satisfied or content”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“If I don’t get 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?     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then I become depressed, angry or anxious.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Repent – both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vertically and horizontally – I John 1:9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Refocus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yourself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back on allowing Christ to become your satisfaction.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Replace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sinful desires with Godly desires –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Ephesians 4:22-24 </a:t>
            </a:r>
          </a:p>
          <a:p>
            <a:pPr lvl="0"/>
            <a:endParaRPr lang="en-US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(Good Article:  Ed Welch – “Needs, Longings and the Image of God in man”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A9F10-2120-4E3E-9971-8EF1680485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4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36487" y="2510026"/>
            <a:ext cx="4319025" cy="18379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 userDrawn="1"/>
        </p:nvSpPr>
        <p:spPr>
          <a:xfrm>
            <a:off x="333057" y="6488668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Adapted from Robert D. Jones, “How Good Desires Go Bad,” </a:t>
            </a:r>
            <a:r>
              <a:rPr lang="en-US" sz="1800" i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Journal of Biblical Counseling</a:t>
            </a:r>
            <a:r>
              <a:rPr lang="en-US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24:2 (Spring 2006), 42-46.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48866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482044" y="1371599"/>
            <a:ext cx="1227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God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671668" y="5903893"/>
            <a:ext cx="481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Competing Desires</a:t>
            </a:r>
          </a:p>
        </p:txBody>
      </p:sp>
      <p:cxnSp>
        <p:nvCxnSpPr>
          <p:cNvPr id="13" name="Straight Arrow Connector 12"/>
          <p:cNvCxnSpPr/>
          <p:nvPr userDrawn="1"/>
        </p:nvCxnSpPr>
        <p:spPr>
          <a:xfrm flipV="1">
            <a:off x="4417255" y="4600135"/>
            <a:ext cx="171200" cy="1242204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 userDrawn="1"/>
        </p:nvCxnSpPr>
        <p:spPr>
          <a:xfrm flipV="1">
            <a:off x="4921512" y="3615397"/>
            <a:ext cx="269466" cy="2226942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4171688" y="4015360"/>
            <a:ext cx="833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4774211" y="3052971"/>
            <a:ext cx="833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41" name="Straight Arrow Connector 40"/>
          <p:cNvCxnSpPr/>
          <p:nvPr userDrawn="1"/>
        </p:nvCxnSpPr>
        <p:spPr>
          <a:xfrm flipV="1">
            <a:off x="5603493" y="4137223"/>
            <a:ext cx="176588" cy="1720503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 userDrawn="1"/>
        </p:nvSpPr>
        <p:spPr>
          <a:xfrm>
            <a:off x="5400984" y="3506281"/>
            <a:ext cx="833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44" name="Straight Arrow Connector 43"/>
          <p:cNvCxnSpPr/>
          <p:nvPr userDrawn="1"/>
        </p:nvCxnSpPr>
        <p:spPr>
          <a:xfrm flipH="1" flipV="1">
            <a:off x="6369184" y="4524011"/>
            <a:ext cx="59872" cy="1318327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 userDrawn="1"/>
        </p:nvSpPr>
        <p:spPr>
          <a:xfrm>
            <a:off x="5959580" y="3901194"/>
            <a:ext cx="833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</a:t>
            </a:r>
          </a:p>
        </p:txBody>
      </p:sp>
      <p:cxnSp>
        <p:nvCxnSpPr>
          <p:cNvPr id="46" name="Straight Arrow Connector 45"/>
          <p:cNvCxnSpPr/>
          <p:nvPr userDrawn="1"/>
        </p:nvCxnSpPr>
        <p:spPr>
          <a:xfrm flipH="1" flipV="1">
            <a:off x="7116845" y="5092505"/>
            <a:ext cx="128018" cy="811389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 userDrawn="1"/>
        </p:nvSpPr>
        <p:spPr>
          <a:xfrm>
            <a:off x="6636392" y="4524011"/>
            <a:ext cx="833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50" name="Straight Arrow Connector 49"/>
          <p:cNvCxnSpPr/>
          <p:nvPr userDrawn="1"/>
        </p:nvCxnSpPr>
        <p:spPr>
          <a:xfrm flipH="1" flipV="1">
            <a:off x="7327458" y="3615397"/>
            <a:ext cx="559235" cy="2226941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 userDrawn="1"/>
        </p:nvSpPr>
        <p:spPr>
          <a:xfrm>
            <a:off x="6837041" y="3033955"/>
            <a:ext cx="833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53" name="TextBox 52"/>
          <p:cNvSpPr txBox="1"/>
          <p:nvPr userDrawn="1"/>
        </p:nvSpPr>
        <p:spPr>
          <a:xfrm>
            <a:off x="333058" y="124842"/>
            <a:ext cx="11858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Believers</a:t>
            </a:r>
            <a:r>
              <a:rPr lang="en-US" sz="3200" baseline="0" dirty="0"/>
              <a:t> are always facing degrees of competing desires.</a:t>
            </a:r>
          </a:p>
          <a:p>
            <a:endParaRPr lang="en-US" sz="3200" dirty="0"/>
          </a:p>
        </p:txBody>
      </p:sp>
      <p:sp>
        <p:nvSpPr>
          <p:cNvPr id="54" name="TextBox 53"/>
          <p:cNvSpPr txBox="1"/>
          <p:nvPr userDrawn="1"/>
        </p:nvSpPr>
        <p:spPr>
          <a:xfrm>
            <a:off x="689316" y="1079211"/>
            <a:ext cx="2757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James 4:1-4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39" grpId="0"/>
      <p:bldP spid="42" grpId="0"/>
      <p:bldP spid="45" grpId="0"/>
      <p:bldP spid="49" grpId="0"/>
      <p:bldP spid="5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 userDrawn="1"/>
        </p:nvSpPr>
        <p:spPr>
          <a:xfrm>
            <a:off x="333057" y="6488668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Adapted from Robert D. Jones, “How Good Desires Go Bad,” </a:t>
            </a:r>
            <a:r>
              <a:rPr lang="en-US" sz="1800" i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Journal of Biblical Counseling</a:t>
            </a:r>
            <a:r>
              <a:rPr lang="en-US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24:2 (Spring 2006), 42-46.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48866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482044" y="1371599"/>
            <a:ext cx="1227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God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671668" y="5903893"/>
            <a:ext cx="481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Competing Desires</a:t>
            </a:r>
          </a:p>
        </p:txBody>
      </p:sp>
      <p:cxnSp>
        <p:nvCxnSpPr>
          <p:cNvPr id="13" name="Straight Arrow Connector 12"/>
          <p:cNvCxnSpPr/>
          <p:nvPr userDrawn="1"/>
        </p:nvCxnSpPr>
        <p:spPr>
          <a:xfrm flipV="1">
            <a:off x="4417255" y="4600135"/>
            <a:ext cx="171200" cy="1242204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 userDrawn="1"/>
        </p:nvCxnSpPr>
        <p:spPr>
          <a:xfrm flipV="1">
            <a:off x="4921512" y="3615397"/>
            <a:ext cx="269466" cy="2226942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4171688" y="4015360"/>
            <a:ext cx="833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4774211" y="3052971"/>
            <a:ext cx="833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41" name="Straight Arrow Connector 40"/>
          <p:cNvCxnSpPr/>
          <p:nvPr userDrawn="1"/>
        </p:nvCxnSpPr>
        <p:spPr>
          <a:xfrm flipV="1">
            <a:off x="5603493" y="4137223"/>
            <a:ext cx="176588" cy="1720503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 userDrawn="1"/>
        </p:nvSpPr>
        <p:spPr>
          <a:xfrm>
            <a:off x="5400984" y="3506281"/>
            <a:ext cx="833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44" name="Straight Arrow Connector 43"/>
          <p:cNvCxnSpPr/>
          <p:nvPr userDrawn="1"/>
        </p:nvCxnSpPr>
        <p:spPr>
          <a:xfrm flipH="1" flipV="1">
            <a:off x="6369184" y="4524011"/>
            <a:ext cx="59872" cy="1318327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 userDrawn="1"/>
        </p:nvSpPr>
        <p:spPr>
          <a:xfrm>
            <a:off x="5959580" y="3901194"/>
            <a:ext cx="833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</a:t>
            </a:r>
          </a:p>
        </p:txBody>
      </p:sp>
      <p:cxnSp>
        <p:nvCxnSpPr>
          <p:cNvPr id="46" name="Straight Arrow Connector 45"/>
          <p:cNvCxnSpPr/>
          <p:nvPr userDrawn="1"/>
        </p:nvCxnSpPr>
        <p:spPr>
          <a:xfrm flipH="1" flipV="1">
            <a:off x="7116845" y="5092505"/>
            <a:ext cx="128018" cy="811389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 userDrawn="1"/>
        </p:nvSpPr>
        <p:spPr>
          <a:xfrm>
            <a:off x="6636392" y="4524011"/>
            <a:ext cx="833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50" name="Straight Arrow Connector 49"/>
          <p:cNvCxnSpPr/>
          <p:nvPr userDrawn="1"/>
        </p:nvCxnSpPr>
        <p:spPr>
          <a:xfrm flipH="1" flipV="1">
            <a:off x="7327458" y="3615397"/>
            <a:ext cx="559235" cy="2226941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 userDrawn="1"/>
        </p:nvSpPr>
        <p:spPr>
          <a:xfrm>
            <a:off x="6837041" y="3033955"/>
            <a:ext cx="833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53" name="TextBox 52"/>
          <p:cNvSpPr txBox="1"/>
          <p:nvPr userDrawn="1"/>
        </p:nvSpPr>
        <p:spPr>
          <a:xfrm>
            <a:off x="0" y="124842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are</a:t>
            </a:r>
            <a:r>
              <a:rPr lang="en-US" sz="3200" baseline="0" dirty="0"/>
              <a:t> Christians supposed to deal with competing desires.</a:t>
            </a:r>
          </a:p>
          <a:p>
            <a:endParaRPr lang="en-US" sz="3200" dirty="0"/>
          </a:p>
        </p:txBody>
      </p:sp>
      <p:sp>
        <p:nvSpPr>
          <p:cNvPr id="54" name="TextBox 53"/>
          <p:cNvSpPr txBox="1"/>
          <p:nvPr userDrawn="1"/>
        </p:nvSpPr>
        <p:spPr>
          <a:xfrm>
            <a:off x="648975" y="1438646"/>
            <a:ext cx="4125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Ephesians</a:t>
            </a:r>
            <a:r>
              <a:rPr lang="en-US" sz="3200" baseline="0" dirty="0"/>
              <a:t> 4:22-24</a:t>
            </a:r>
            <a:endParaRPr lang="en-US" sz="3200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152820" y="3092794"/>
            <a:ext cx="2376437" cy="5847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Recognize 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8482818" y="4013159"/>
            <a:ext cx="2376437" cy="5847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Repent 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8717093" y="4800117"/>
            <a:ext cx="2376437" cy="5847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Refocus 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9149190" y="5795176"/>
            <a:ext cx="2376437" cy="5847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Replace </a:t>
            </a:r>
          </a:p>
        </p:txBody>
      </p:sp>
    </p:spTree>
    <p:extLst>
      <p:ext uri="{BB962C8B-B14F-4D97-AF65-F5344CB8AC3E}">
        <p14:creationId xmlns:p14="http://schemas.microsoft.com/office/powerpoint/2010/main" val="291803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 userDrawn="1"/>
        </p:nvSpPr>
        <p:spPr>
          <a:xfrm>
            <a:off x="333057" y="6488668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Adapted from Robert D. Jones, “How Good Desires Go Bad,” </a:t>
            </a:r>
            <a:r>
              <a:rPr lang="en-US" sz="1800" i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Journal of Biblical Counseling</a:t>
            </a:r>
            <a:r>
              <a:rPr lang="en-US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24:2 (Spring 2006), 42-46.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48866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482044" y="1371599"/>
            <a:ext cx="1227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God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4823" y="5903893"/>
            <a:ext cx="648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Desires Under God’s Control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3661914" y="5425028"/>
            <a:ext cx="833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4384194" y="5426962"/>
            <a:ext cx="833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2" name="TextBox 41"/>
          <p:cNvSpPr txBox="1"/>
          <p:nvPr userDrawn="1"/>
        </p:nvSpPr>
        <p:spPr>
          <a:xfrm>
            <a:off x="5106474" y="5425027"/>
            <a:ext cx="833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5" name="TextBox 44"/>
          <p:cNvSpPr txBox="1"/>
          <p:nvPr userDrawn="1"/>
        </p:nvSpPr>
        <p:spPr>
          <a:xfrm>
            <a:off x="5940008" y="5431691"/>
            <a:ext cx="833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9" name="TextBox 48"/>
          <p:cNvSpPr txBox="1"/>
          <p:nvPr userDrawn="1"/>
        </p:nvSpPr>
        <p:spPr>
          <a:xfrm>
            <a:off x="6667646" y="5425026"/>
            <a:ext cx="833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52" name="TextBox 51"/>
          <p:cNvSpPr txBox="1"/>
          <p:nvPr userDrawn="1"/>
        </p:nvSpPr>
        <p:spPr>
          <a:xfrm>
            <a:off x="7319286" y="5422568"/>
            <a:ext cx="833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53" name="TextBox 52"/>
          <p:cNvSpPr txBox="1"/>
          <p:nvPr userDrawn="1"/>
        </p:nvSpPr>
        <p:spPr>
          <a:xfrm>
            <a:off x="0" y="124842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are</a:t>
            </a:r>
            <a:r>
              <a:rPr lang="en-US" sz="3200" baseline="0" dirty="0"/>
              <a:t> Christians supposed to deal with competing desires.</a:t>
            </a:r>
          </a:p>
          <a:p>
            <a:endParaRPr lang="en-US" sz="3200" dirty="0"/>
          </a:p>
        </p:txBody>
      </p:sp>
      <p:sp>
        <p:nvSpPr>
          <p:cNvPr id="54" name="TextBox 53"/>
          <p:cNvSpPr txBox="1"/>
          <p:nvPr userDrawn="1"/>
        </p:nvSpPr>
        <p:spPr>
          <a:xfrm>
            <a:off x="522100" y="1428673"/>
            <a:ext cx="4125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Romans 11:34-36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8152820" y="3092794"/>
            <a:ext cx="2376437" cy="5847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Recognize 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8482818" y="4013159"/>
            <a:ext cx="2376437" cy="5847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Repent 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8717093" y="4800117"/>
            <a:ext cx="2376437" cy="5847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Refocus 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9149190" y="5795176"/>
            <a:ext cx="2376437" cy="5847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Replace </a:t>
            </a:r>
          </a:p>
        </p:txBody>
      </p:sp>
    </p:spTree>
    <p:extLst>
      <p:ext uri="{BB962C8B-B14F-4D97-AF65-F5344CB8AC3E}">
        <p14:creationId xmlns:p14="http://schemas.microsoft.com/office/powerpoint/2010/main" val="428391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943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95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6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30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1" r:id="rId5"/>
    <p:sldLayoutId id="2147483653" r:id="rId6"/>
    <p:sldLayoutId id="2147483655" r:id="rId7"/>
    <p:sldLayoutId id="2147483654" r:id="rId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738" y="2212060"/>
            <a:ext cx="5104642" cy="217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86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742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337</TotalTime>
  <Words>20</Words>
  <Application>Microsoft Office PowerPoint</Application>
  <PresentationFormat>Widescreen</PresentationFormat>
  <Paragraphs>46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Century Gothic</vt:lpstr>
      <vt:lpstr>Wingdings 3</vt:lpstr>
      <vt:lpstr>Ion Boardroom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Stephens</dc:creator>
  <cp:lastModifiedBy>Josh Stephens</cp:lastModifiedBy>
  <cp:revision>30</cp:revision>
  <dcterms:created xsi:type="dcterms:W3CDTF">2016-02-16T23:55:17Z</dcterms:created>
  <dcterms:modified xsi:type="dcterms:W3CDTF">2017-01-12T18:28:12Z</dcterms:modified>
</cp:coreProperties>
</file>