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5" autoAdjust="0"/>
    <p:restoredTop sz="94660"/>
  </p:normalViewPr>
  <p:slideViewPr>
    <p:cSldViewPr snapToGrid="0">
      <p:cViewPr varScale="1">
        <p:scale>
          <a:sx n="72" d="100"/>
          <a:sy n="72"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99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4594" y="1498096"/>
            <a:ext cx="5684759" cy="3811473"/>
          </a:xfrm>
          <a:prstGeom prst="rect">
            <a:avLst/>
          </a:prstGeom>
          <a:ln>
            <a:noFill/>
          </a:ln>
          <a:effectLst>
            <a:softEdge rad="112500"/>
          </a:effectLst>
        </p:spPr>
      </p:pic>
      <p:sp>
        <p:nvSpPr>
          <p:cNvPr id="4" name="TextBox 3"/>
          <p:cNvSpPr txBox="1"/>
          <p:nvPr userDrawn="1"/>
        </p:nvSpPr>
        <p:spPr>
          <a:xfrm>
            <a:off x="914400" y="2849834"/>
            <a:ext cx="4232366" cy="1107996"/>
          </a:xfrm>
          <a:prstGeom prst="rect">
            <a:avLst/>
          </a:prstGeom>
          <a:noFill/>
        </p:spPr>
        <p:txBody>
          <a:bodyPr wrap="square" rtlCol="0">
            <a:spAutoFit/>
          </a:bodyPr>
          <a:lstStyle/>
          <a:p>
            <a:pPr algn="ctr"/>
            <a:r>
              <a:rPr lang="en-US" sz="6600" dirty="0">
                <a:latin typeface="AR CHRISTY" panose="02000000000000000000" pitchFamily="2" charset="0"/>
              </a:rPr>
              <a:t>Relational</a:t>
            </a:r>
          </a:p>
        </p:txBody>
      </p:sp>
    </p:spTree>
    <p:extLst>
      <p:ext uri="{BB962C8B-B14F-4D97-AF65-F5344CB8AC3E}">
        <p14:creationId xmlns:p14="http://schemas.microsoft.com/office/powerpoint/2010/main" val="247025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extBox 1"/>
          <p:cNvSpPr txBox="1"/>
          <p:nvPr userDrawn="1"/>
        </p:nvSpPr>
        <p:spPr>
          <a:xfrm>
            <a:off x="1606732" y="345979"/>
            <a:ext cx="8660673" cy="584775"/>
          </a:xfrm>
          <a:prstGeom prst="rect">
            <a:avLst/>
          </a:prstGeom>
          <a:scene3d>
            <a:camera prst="orthographicFront"/>
            <a:lightRig rig="threePt" dir="t"/>
          </a:scene3d>
          <a:sp3d>
            <a:bevelT w="152400" h="50800" prst="softRound"/>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a:t>Scripture: God’s Relational Forgiveness to</a:t>
            </a:r>
            <a:r>
              <a:rPr lang="en-US" sz="3200" baseline="0" dirty="0"/>
              <a:t> Us</a:t>
            </a:r>
            <a:endParaRPr lang="en-US" sz="3200" dirty="0"/>
          </a:p>
        </p:txBody>
      </p:sp>
      <p:sp>
        <p:nvSpPr>
          <p:cNvPr id="7" name="Rectangle 6"/>
          <p:cNvSpPr/>
          <p:nvPr userDrawn="1"/>
        </p:nvSpPr>
        <p:spPr>
          <a:xfrm>
            <a:off x="6283234" y="4341198"/>
            <a:ext cx="4820193" cy="18979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endParaRPr lang="en-US" sz="3200" b="0" u="sng" baseline="30000" dirty="0">
              <a:latin typeface="Times New Roman" panose="02020603050405020304" pitchFamily="18" charset="0"/>
              <a:cs typeface="Times New Roman" panose="02020603050405020304" pitchFamily="18" charset="0"/>
            </a:endParaRPr>
          </a:p>
          <a:p>
            <a:r>
              <a:rPr lang="en-US" sz="3200" b="0" u="sng" baseline="30000" dirty="0">
                <a:latin typeface="Times New Roman" panose="02020603050405020304" pitchFamily="18" charset="0"/>
                <a:cs typeface="Times New Roman" panose="02020603050405020304" pitchFamily="18" charset="0"/>
              </a:rPr>
              <a:t>1 John 1:9</a:t>
            </a:r>
          </a:p>
          <a:p>
            <a:r>
              <a:rPr lang="en-US" sz="3200" b="0" baseline="30000" dirty="0">
                <a:latin typeface="Times New Roman" panose="02020603050405020304" pitchFamily="18" charset="0"/>
                <a:cs typeface="Times New Roman" panose="02020603050405020304" pitchFamily="18" charset="0"/>
              </a:rPr>
              <a:t>9 If we confess our sins, he is faithful and just to forgive us our sins and to cleanse us from all unrighteousness. </a:t>
            </a:r>
            <a:endParaRPr lang="en-US" sz="3200" b="0" dirty="0">
              <a:latin typeface="Times New Roman" panose="02020603050405020304" pitchFamily="18" charset="0"/>
              <a:cs typeface="Times New Roman" panose="02020603050405020304" pitchFamily="18" charset="0"/>
            </a:endParaRPr>
          </a:p>
        </p:txBody>
      </p:sp>
      <p:sp>
        <p:nvSpPr>
          <p:cNvPr id="8" name="Rectangle 7"/>
          <p:cNvSpPr/>
          <p:nvPr userDrawn="1"/>
        </p:nvSpPr>
        <p:spPr>
          <a:xfrm>
            <a:off x="496388" y="1148919"/>
            <a:ext cx="10881360" cy="2554545"/>
          </a:xfrm>
          <a:prstGeom prst="rect">
            <a:avLst/>
          </a:prstGeom>
          <a:effectLst>
            <a:glow rad="2286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rtl="0"/>
            <a:r>
              <a:rPr lang="en-US" sz="3200" u="sng" dirty="0">
                <a:latin typeface="Times New Roman" panose="02020603050405020304" pitchFamily="18" charset="0"/>
                <a:cs typeface="Times New Roman" panose="02020603050405020304" pitchFamily="18" charset="0"/>
              </a:rPr>
              <a:t>Psalm 32:5</a:t>
            </a:r>
          </a:p>
          <a:p>
            <a:pPr algn="ctr" rtl="0"/>
            <a:r>
              <a:rPr lang="en-US" sz="3200" dirty="0">
                <a:latin typeface="Times New Roman" panose="02020603050405020304" pitchFamily="18" charset="0"/>
                <a:cs typeface="Times New Roman" panose="02020603050405020304" pitchFamily="18" charset="0"/>
              </a:rPr>
              <a:t>I acknowledged my sin to you, </a:t>
            </a:r>
          </a:p>
          <a:p>
            <a:pPr algn="ctr" rtl="0"/>
            <a:r>
              <a:rPr lang="en-US" sz="3200" dirty="0">
                <a:latin typeface="Times New Roman" panose="02020603050405020304" pitchFamily="18" charset="0"/>
                <a:cs typeface="Times New Roman" panose="02020603050405020304" pitchFamily="18" charset="0"/>
              </a:rPr>
              <a:t>and I did not cover my iniquity; </a:t>
            </a:r>
          </a:p>
          <a:p>
            <a:pPr algn="ctr" rtl="0"/>
            <a:r>
              <a:rPr lang="en-US" sz="3200" dirty="0">
                <a:latin typeface="Times New Roman" panose="02020603050405020304" pitchFamily="18" charset="0"/>
                <a:cs typeface="Times New Roman" panose="02020603050405020304" pitchFamily="18" charset="0"/>
              </a:rPr>
              <a:t>I said, “I will confess my transgressions to the Lord,” </a:t>
            </a:r>
          </a:p>
          <a:p>
            <a:pPr algn="ctr" rtl="0"/>
            <a:r>
              <a:rPr lang="en-US" sz="3200" dirty="0">
                <a:latin typeface="Times New Roman" panose="02020603050405020304" pitchFamily="18" charset="0"/>
                <a:cs typeface="Times New Roman" panose="02020603050405020304" pitchFamily="18" charset="0"/>
              </a:rPr>
              <a:t>and you forgave the iniquity of my sin. </a:t>
            </a:r>
          </a:p>
        </p:txBody>
      </p:sp>
      <p:sp>
        <p:nvSpPr>
          <p:cNvPr id="11" name="TextBox 10"/>
          <p:cNvSpPr txBox="1"/>
          <p:nvPr userDrawn="1"/>
        </p:nvSpPr>
        <p:spPr>
          <a:xfrm>
            <a:off x="849085" y="4366847"/>
            <a:ext cx="4362995" cy="184665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u="sng" dirty="0">
                <a:latin typeface="Times New Roman" panose="02020603050405020304" pitchFamily="18" charset="0"/>
                <a:cs typeface="Times New Roman" panose="02020603050405020304" pitchFamily="18" charset="0"/>
              </a:rPr>
              <a:t>Psalm 51:10</a:t>
            </a:r>
          </a:p>
          <a:p>
            <a:r>
              <a:rPr lang="en-US" sz="2400" dirty="0">
                <a:latin typeface="Times New Roman" panose="02020603050405020304" pitchFamily="18" charset="0"/>
                <a:cs typeface="Times New Roman" panose="02020603050405020304" pitchFamily="18" charset="0"/>
              </a:rPr>
              <a:t>Create</a:t>
            </a:r>
            <a:r>
              <a:rPr lang="en-US" sz="2400" baseline="0" dirty="0">
                <a:latin typeface="Times New Roman" panose="02020603050405020304" pitchFamily="18" charset="0"/>
                <a:cs typeface="Times New Roman" panose="02020603050405020304" pitchFamily="18" charset="0"/>
              </a:rPr>
              <a:t> in me a clean Heart Oh God and renew a right spirit within me.</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9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extBox 1"/>
          <p:cNvSpPr txBox="1"/>
          <p:nvPr userDrawn="1"/>
        </p:nvSpPr>
        <p:spPr>
          <a:xfrm>
            <a:off x="1606732" y="345979"/>
            <a:ext cx="8660673" cy="584775"/>
          </a:xfrm>
          <a:prstGeom prst="rect">
            <a:avLst/>
          </a:prstGeom>
          <a:scene3d>
            <a:camera prst="orthographicFront"/>
            <a:lightRig rig="threePt" dir="t"/>
          </a:scene3d>
          <a:sp3d>
            <a:bevelT w="152400" h="50800" prst="softRound"/>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a:t>Scripture: Relational</a:t>
            </a:r>
            <a:r>
              <a:rPr lang="en-US" sz="3200" baseline="0" dirty="0"/>
              <a:t> Forgiveness of Others</a:t>
            </a:r>
            <a:endParaRPr lang="en-US" sz="3200" dirty="0"/>
          </a:p>
        </p:txBody>
      </p:sp>
      <p:sp>
        <p:nvSpPr>
          <p:cNvPr id="5" name="Rectangle 4"/>
          <p:cNvSpPr/>
          <p:nvPr userDrawn="1"/>
        </p:nvSpPr>
        <p:spPr>
          <a:xfrm>
            <a:off x="457201" y="1778615"/>
            <a:ext cx="10959736"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baseline="30000" dirty="0">
                <a:solidFill>
                  <a:schemeClr val="tx1"/>
                </a:solidFill>
                <a:latin typeface="Times New Roman" panose="02020603050405020304" pitchFamily="18" charset="0"/>
                <a:cs typeface="Times New Roman" panose="02020603050405020304" pitchFamily="18" charset="0"/>
              </a:rPr>
              <a:t>Colossians 3:12-13</a:t>
            </a:r>
          </a:p>
          <a:p>
            <a:r>
              <a:rPr lang="en-US" sz="3200" b="1" baseline="30000" dirty="0">
                <a:solidFill>
                  <a:schemeClr val="tx1"/>
                </a:solidFill>
                <a:latin typeface="Times New Roman" panose="02020603050405020304" pitchFamily="18" charset="0"/>
                <a:cs typeface="Times New Roman" panose="02020603050405020304" pitchFamily="18" charset="0"/>
              </a:rPr>
              <a:t>12 Put on then, as God’s chosen ones, holy and beloved, compassionate hearts, kindness, humility, meekness, and patience, 13 bearing with one another and, if one has a complaint against another, forgiving each other; as the Lord has forgiven you, so you also must forgive.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userDrawn="1"/>
        </p:nvSpPr>
        <p:spPr>
          <a:xfrm>
            <a:off x="457201" y="4196136"/>
            <a:ext cx="10685416"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baseline="30000" dirty="0">
                <a:latin typeface="Times New Roman" panose="02020603050405020304" pitchFamily="18" charset="0"/>
                <a:cs typeface="Times New Roman" panose="02020603050405020304" pitchFamily="18" charset="0"/>
              </a:rPr>
              <a:t>Matthew 6:14-15</a:t>
            </a:r>
          </a:p>
          <a:p>
            <a:r>
              <a:rPr lang="en-US" sz="3200" b="1" baseline="30000" dirty="0">
                <a:latin typeface="Times New Roman" panose="02020603050405020304" pitchFamily="18" charset="0"/>
                <a:cs typeface="Times New Roman" panose="02020603050405020304" pitchFamily="18" charset="0"/>
              </a:rPr>
              <a:t>14 For if you forgive others their trespasses, your heavenly Father will also forgive you, 15 but if you do not forgive others their trespasses, neither will your Father forgive your trespasses.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3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6976" y="195712"/>
            <a:ext cx="1320461" cy="1797574"/>
          </a:xfrm>
          <a:prstGeom prst="rect">
            <a:avLst/>
          </a:prstGeom>
          <a:ln>
            <a:noFill/>
          </a:ln>
          <a:effectLst>
            <a:softEdge rad="112500"/>
          </a:effec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768" t="11877" r="29151" b="9195"/>
          <a:stretch/>
        </p:blipFill>
        <p:spPr>
          <a:xfrm>
            <a:off x="2716976" y="3681328"/>
            <a:ext cx="1442369" cy="2913018"/>
          </a:xfrm>
          <a:prstGeom prst="rect">
            <a:avLst/>
          </a:prstGeom>
          <a:ln>
            <a:noFill/>
          </a:ln>
          <a:effectLst>
            <a:softEdge rad="112500"/>
          </a:effectLst>
        </p:spPr>
      </p:pic>
      <p:sp>
        <p:nvSpPr>
          <p:cNvPr id="9" name="TextBox 8"/>
          <p:cNvSpPr txBox="1"/>
          <p:nvPr userDrawn="1"/>
        </p:nvSpPr>
        <p:spPr>
          <a:xfrm>
            <a:off x="67943" y="2429588"/>
            <a:ext cx="3317967" cy="1200329"/>
          </a:xfrm>
          <a:prstGeom prst="rect">
            <a:avLst/>
          </a:prstGeom>
          <a:noFill/>
        </p:spPr>
        <p:txBody>
          <a:bodyPr wrap="square" rtlCol="0">
            <a:spAutoFit/>
          </a:bodyPr>
          <a:lstStyle/>
          <a:p>
            <a:r>
              <a:rPr lang="en-US" sz="2400" dirty="0"/>
              <a:t>Unwillingness to forgive others blocks</a:t>
            </a:r>
            <a:r>
              <a:rPr lang="en-US" sz="2400" baseline="0" dirty="0"/>
              <a:t> your relationship with Lord.</a:t>
            </a:r>
            <a:endParaRPr lang="en-US" sz="2400" dirty="0"/>
          </a:p>
        </p:txBody>
      </p:sp>
      <p:sp>
        <p:nvSpPr>
          <p:cNvPr id="10" name="Rectangle 9"/>
          <p:cNvSpPr/>
          <p:nvPr userDrawn="1"/>
        </p:nvSpPr>
        <p:spPr>
          <a:xfrm>
            <a:off x="1371601" y="2082327"/>
            <a:ext cx="4258491" cy="339634"/>
          </a:xfrm>
          <a:prstGeom prst="rect">
            <a:avLst/>
          </a:prstGeom>
          <a:solidFill>
            <a:schemeClr val="tx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p:cNvSpPr/>
          <p:nvPr userDrawn="1"/>
        </p:nvSpPr>
        <p:spPr>
          <a:xfrm>
            <a:off x="3061161" y="2564453"/>
            <a:ext cx="754000" cy="102783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31768" t="11877" r="29151" b="9195"/>
          <a:stretch/>
        </p:blipFill>
        <p:spPr>
          <a:xfrm>
            <a:off x="9178735" y="3681328"/>
            <a:ext cx="1442369" cy="2913018"/>
          </a:xfrm>
          <a:prstGeom prst="rect">
            <a:avLst/>
          </a:prstGeom>
          <a:ln>
            <a:noFill/>
          </a:ln>
          <a:effectLst>
            <a:softEdge rad="112500"/>
          </a:effectLst>
        </p:spPr>
      </p:pic>
      <p:sp>
        <p:nvSpPr>
          <p:cNvPr id="13" name="TextBox 12"/>
          <p:cNvSpPr txBox="1"/>
          <p:nvPr userDrawn="1"/>
        </p:nvSpPr>
        <p:spPr>
          <a:xfrm>
            <a:off x="4420601" y="5332068"/>
            <a:ext cx="3276773" cy="1200329"/>
          </a:xfrm>
          <a:prstGeom prst="rect">
            <a:avLst/>
          </a:prstGeom>
          <a:noFill/>
        </p:spPr>
        <p:txBody>
          <a:bodyPr wrap="square" rtlCol="0">
            <a:spAutoFit/>
          </a:bodyPr>
          <a:lstStyle/>
          <a:p>
            <a:r>
              <a:rPr lang="en-US" sz="2400" dirty="0"/>
              <a:t>Unwillingness to forgive others blocks</a:t>
            </a:r>
            <a:r>
              <a:rPr lang="en-US" sz="2400" baseline="0" dirty="0"/>
              <a:t> your relationship with Others.</a:t>
            </a:r>
            <a:endParaRPr lang="en-US" sz="2400" dirty="0"/>
          </a:p>
        </p:txBody>
      </p:sp>
      <p:sp>
        <p:nvSpPr>
          <p:cNvPr id="14" name="Arrow: Up 13"/>
          <p:cNvSpPr/>
          <p:nvPr userDrawn="1"/>
        </p:nvSpPr>
        <p:spPr>
          <a:xfrm rot="5400000">
            <a:off x="5681988" y="3202468"/>
            <a:ext cx="754000" cy="35052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5400000">
            <a:off x="6968885" y="4892040"/>
            <a:ext cx="3122023" cy="339634"/>
          </a:xfrm>
          <a:prstGeom prst="rect">
            <a:avLst/>
          </a:prstGeom>
          <a:solidFill>
            <a:schemeClr val="tx1">
              <a:lumMod val="8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969726" y="195711"/>
            <a:ext cx="6043649" cy="310854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2800" b="1" kern="1200" baseline="30000" dirty="0">
                <a:solidFill>
                  <a:schemeClr val="lt1"/>
                </a:solidFill>
                <a:latin typeface="Times New Roman" panose="02020603050405020304" pitchFamily="18" charset="0"/>
                <a:ea typeface="+mn-ea"/>
                <a:cs typeface="Times New Roman" panose="02020603050405020304" pitchFamily="18" charset="0"/>
              </a:rPr>
              <a:t>Matthew 5:23-26</a:t>
            </a:r>
          </a:p>
          <a:p>
            <a:r>
              <a:rPr lang="en-US" sz="2800" b="1" kern="1200" baseline="30000" dirty="0">
                <a:solidFill>
                  <a:schemeClr val="lt1"/>
                </a:solidFill>
                <a:latin typeface="Times New Roman" panose="02020603050405020304" pitchFamily="18" charset="0"/>
                <a:ea typeface="+mn-ea"/>
                <a:cs typeface="Times New Roman" panose="02020603050405020304" pitchFamily="18" charset="0"/>
              </a:rPr>
              <a:t>23 So if you are offering your gift at the altar and there remember that your brother has something against you, 24 leave your gift there before the altar and go. First be reconciled to your brother, and then come and offer your gift. 25 Come to terms quickly with your accuser while you are going with him to court, lest your accuser hand you over to the judge, and the judge to the guard, and you be put in prison. 26 Truly, I say to you, you will never get out until you have paid the last penny.</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3" grpId="0"/>
      <p:bldP spid="14" grpId="0" animBg="1"/>
      <p:bldP spid="1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3881" y="247123"/>
            <a:ext cx="1568557" cy="1797574"/>
          </a:xfrm>
          <a:prstGeom prst="rect">
            <a:avLst/>
          </a:prstGeom>
          <a:ln>
            <a:noFill/>
          </a:ln>
          <a:effectLst>
            <a:softEdge rad="112500"/>
          </a:effectLst>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768" t="11877" r="29151" b="9195"/>
          <a:stretch/>
        </p:blipFill>
        <p:spPr>
          <a:xfrm>
            <a:off x="2716976" y="3681328"/>
            <a:ext cx="1442369" cy="2913018"/>
          </a:xfrm>
          <a:prstGeom prst="rect">
            <a:avLst/>
          </a:prstGeom>
          <a:ln>
            <a:noFill/>
          </a:ln>
          <a:effectLst>
            <a:softEdge rad="112500"/>
          </a:effectLst>
        </p:spPr>
      </p:pic>
      <p:sp>
        <p:nvSpPr>
          <p:cNvPr id="9" name="TextBox 8"/>
          <p:cNvSpPr txBox="1"/>
          <p:nvPr userDrawn="1"/>
        </p:nvSpPr>
        <p:spPr>
          <a:xfrm>
            <a:off x="67943" y="2429588"/>
            <a:ext cx="3317967" cy="1200329"/>
          </a:xfrm>
          <a:prstGeom prst="rect">
            <a:avLst/>
          </a:prstGeom>
          <a:noFill/>
        </p:spPr>
        <p:txBody>
          <a:bodyPr wrap="square" rtlCol="0">
            <a:spAutoFit/>
          </a:bodyPr>
          <a:lstStyle/>
          <a:p>
            <a:r>
              <a:rPr lang="en-US" sz="2400" dirty="0"/>
              <a:t>Willingness to forgive others restores</a:t>
            </a:r>
            <a:r>
              <a:rPr lang="en-US" sz="2400" baseline="0" dirty="0"/>
              <a:t> your relationship with Lord.</a:t>
            </a:r>
            <a:endParaRPr lang="en-US" sz="2400" dirty="0"/>
          </a:p>
        </p:txBody>
      </p:sp>
      <p:sp>
        <p:nvSpPr>
          <p:cNvPr id="11" name="Arrow: Up 10"/>
          <p:cNvSpPr/>
          <p:nvPr userDrawn="1"/>
        </p:nvSpPr>
        <p:spPr>
          <a:xfrm>
            <a:off x="3061161" y="2044697"/>
            <a:ext cx="754000" cy="154759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31768" t="11877" r="29151" b="9195"/>
          <a:stretch/>
        </p:blipFill>
        <p:spPr>
          <a:xfrm>
            <a:off x="9178735" y="3681328"/>
            <a:ext cx="1442369" cy="2913018"/>
          </a:xfrm>
          <a:prstGeom prst="rect">
            <a:avLst/>
          </a:prstGeom>
          <a:ln>
            <a:noFill/>
          </a:ln>
          <a:effectLst>
            <a:softEdge rad="112500"/>
          </a:effectLst>
        </p:spPr>
      </p:pic>
      <p:sp>
        <p:nvSpPr>
          <p:cNvPr id="13" name="TextBox 12"/>
          <p:cNvSpPr txBox="1"/>
          <p:nvPr userDrawn="1"/>
        </p:nvSpPr>
        <p:spPr>
          <a:xfrm>
            <a:off x="4420601" y="5332068"/>
            <a:ext cx="3390987" cy="1200329"/>
          </a:xfrm>
          <a:prstGeom prst="rect">
            <a:avLst/>
          </a:prstGeom>
          <a:noFill/>
        </p:spPr>
        <p:txBody>
          <a:bodyPr wrap="square" rtlCol="0">
            <a:spAutoFit/>
          </a:bodyPr>
          <a:lstStyle/>
          <a:p>
            <a:r>
              <a:rPr lang="en-US" sz="2400" dirty="0"/>
              <a:t>Willingness to forgive restores </a:t>
            </a:r>
            <a:r>
              <a:rPr lang="en-US" sz="2400" baseline="0" dirty="0"/>
              <a:t>your relationship with Others.</a:t>
            </a:r>
            <a:endParaRPr lang="en-US" sz="2400" dirty="0"/>
          </a:p>
        </p:txBody>
      </p:sp>
      <p:sp>
        <p:nvSpPr>
          <p:cNvPr id="14" name="Arrow: Up 13"/>
          <p:cNvSpPr/>
          <p:nvPr userDrawn="1"/>
        </p:nvSpPr>
        <p:spPr>
          <a:xfrm rot="5400000">
            <a:off x="6365561" y="2518894"/>
            <a:ext cx="754000" cy="487234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344095" y="195711"/>
            <a:ext cx="5669280" cy="222625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baseline="30000" dirty="0">
                <a:latin typeface="Times New Roman" panose="02020603050405020304" pitchFamily="18" charset="0"/>
                <a:cs typeface="Times New Roman" panose="02020603050405020304" pitchFamily="18" charset="0"/>
              </a:rPr>
              <a:t>Matthew 6:14-15</a:t>
            </a:r>
          </a:p>
          <a:p>
            <a:r>
              <a:rPr lang="en-US" sz="3200" b="1" baseline="30000" dirty="0">
                <a:latin typeface="Times New Roman" panose="02020603050405020304" pitchFamily="18" charset="0"/>
                <a:cs typeface="Times New Roman" panose="02020603050405020304" pitchFamily="18" charset="0"/>
              </a:rPr>
              <a:t>14 For if you forgive others their trespasses, your heavenly Father will also forgive you, 15 but if you do not forgive others their trespasses, neither will your Father forgive your trespasses.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34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p:bldP spid="1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36487" y="2510026"/>
            <a:ext cx="4319025" cy="1837948"/>
          </a:xfrm>
          <a:prstGeom prst="rect">
            <a:avLst/>
          </a:prstGeom>
        </p:spPr>
      </p:pic>
    </p:spTree>
    <p:extLst>
      <p:ext uri="{BB962C8B-B14F-4D97-AF65-F5344CB8AC3E}">
        <p14:creationId xmlns:p14="http://schemas.microsoft.com/office/powerpoint/2010/main" val="4259466974"/>
      </p:ext>
    </p:extLst>
  </p:cSld>
  <p:clrMap bg1="dk1" tx1="lt1" bg2="dk2" tx2="lt2" accent1="accent1" accent2="accent2" accent3="accent3" accent4="accent4" accent5="accent5" accent6="accent6" hlink="hlink" folHlink="folHlink"/>
  <p:sldLayoutIdLst>
    <p:sldLayoutId id="2147483654" r:id="rId1"/>
    <p:sldLayoutId id="2147483649"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53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42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70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5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31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7754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Headlines</Template>
  <TotalTime>63</TotalTime>
  <Words>0</Words>
  <Application>Microsoft Office PowerPoint</Application>
  <PresentationFormat>Widescreen</PresentationFormat>
  <Paragraphs>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 CHRISTY</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Stephens</dc:creator>
  <cp:lastModifiedBy>Josh Stephens</cp:lastModifiedBy>
  <cp:revision>11</cp:revision>
  <dcterms:created xsi:type="dcterms:W3CDTF">2016-10-28T14:17:23Z</dcterms:created>
  <dcterms:modified xsi:type="dcterms:W3CDTF">2017-07-19T19:10:30Z</dcterms:modified>
</cp:coreProperties>
</file>