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60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8866" y="26125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Lessons: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53143" y="1045029"/>
            <a:ext cx="111818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Peoples perception of their problems often reveal their perception of God.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problems have theological connections.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right view of God changes what we willing to believe, </a:t>
            </a:r>
            <a:r>
              <a:rPr lang="en-US" sz="3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value,and</a:t>
            </a: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choose.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plan is much bigger than what we perceive through trials.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9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3" y="-1"/>
            <a:ext cx="11900263" cy="677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3684188" y="515803"/>
            <a:ext cx="492874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 Problem</a:t>
            </a:r>
          </a:p>
          <a:p>
            <a:pPr algn="ctr"/>
            <a:endParaRPr lang="en-US" sz="3200" b="1" i="1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&amp; Goliath </a:t>
            </a:r>
          </a:p>
          <a:p>
            <a:pPr algn="ctr"/>
            <a:r>
              <a:rPr lang="en-US" sz="3200" b="1" i="1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Samuel 17</a:t>
            </a:r>
            <a:endParaRPr lang="en-US" sz="3200" b="1" i="1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7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35131" y="26125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Considerations: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53143" y="1045029"/>
            <a:ext cx="109205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Philistines were</a:t>
            </a: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seeking to defeat the Israelites and were coming up from the plains to occupy more of Israel's territory.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historical story is intended to infuse the reader with hope in the help of God. (Romans 15:4)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David’s faith was active. (1 Samuel 17; James 1:14-26)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Saul was older and was looking for help. (1 Samuel 17:12)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3691" y="104783"/>
            <a:ext cx="748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Presenting</a:t>
            </a:r>
            <a:r>
              <a:rPr lang="en-US" sz="3200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Samuel 17:11, 24-25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6021976" y="397170"/>
            <a:ext cx="5982788" cy="4794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en-US" sz="4400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pPr algn="ctr"/>
            <a:endParaRPr lang="en-US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“When Saul and all Israel heard these words of the Philistine, they were </a:t>
            </a:r>
            <a:r>
              <a:rPr lang="en-US" sz="4400" b="1" u="sng" kern="1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dismayed and greatly afraid</a:t>
            </a:r>
            <a:r>
              <a:rPr lang="en-US" sz="4400" b="0" kern="1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endParaRPr lang="en-US" sz="4400" b="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26572" y="1095587"/>
            <a:ext cx="5927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Israel’s Perception</a:t>
            </a:r>
            <a:r>
              <a:rPr lang="en-US" sz="3200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Problem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6571" y="5456116"/>
            <a:ext cx="11390811" cy="1077218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The bigger</a:t>
            </a:r>
            <a:r>
              <a:rPr lang="en-US" sz="32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perception of the problem, the longer the problem lasts, the more someone’s fear increases and hope decreases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09897" y="4193177"/>
            <a:ext cx="261257" cy="535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68234" y="1841178"/>
            <a:ext cx="510757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details of Goliath serve to help us understand the seriousness of the problem for Israel.  This was a winner take all battle and they had no man that could match him.</a:t>
            </a:r>
          </a:p>
        </p:txBody>
      </p:sp>
    </p:spTree>
    <p:extLst>
      <p:ext uri="{BB962C8B-B14F-4D97-AF65-F5344CB8AC3E}">
        <p14:creationId xmlns:p14="http://schemas.microsoft.com/office/powerpoint/2010/main" val="12587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8072845" y="2132229"/>
            <a:ext cx="2455818" cy="183925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View</a:t>
            </a:r>
            <a:r>
              <a:rPr lang="en-US" sz="3200" baseline="0" dirty="0"/>
              <a:t> of </a:t>
            </a:r>
            <a:r>
              <a:rPr lang="en-US" sz="3200" dirty="0"/>
              <a:t>God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3323" y="262918"/>
            <a:ext cx="7889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Israel’s Perception of God: 1 Samuel 17:24-27 </a:t>
            </a:r>
          </a:p>
          <a:p>
            <a:pPr algn="l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74764" y="5203898"/>
            <a:ext cx="10894424" cy="1077218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 will never seek God if they don’t believe he is big enough to help the problem.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2957" y="1416938"/>
            <a:ext cx="553865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Saul reveals</a:t>
            </a: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 perspective of God when he seeks to solve the problem by asking for a man instead of appealing to God through prayer.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6209212" y="540081"/>
            <a:ext cx="5982788" cy="4794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en-US" sz="4400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</a:p>
          <a:p>
            <a:pPr algn="ctr"/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0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400" b="0" kern="1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David said, “The Lord who delivered me from the paw of the lion and from the paw of the bear will deliver me from the hand of this Philistine.” </a:t>
            </a:r>
            <a:endParaRPr lang="en-US" sz="4400" b="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5363"/>
            <a:ext cx="84059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David’s Perception</a:t>
            </a:r>
            <a:r>
              <a:rPr lang="en-US" sz="3200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Problem: 1 Samuel 17:37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5724600"/>
            <a:ext cx="12191999" cy="89255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Perspective: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same God who has helped me in the past will help in the present and into the future.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9745" y="2541624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Past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963784" y="2566523"/>
            <a:ext cx="185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Present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230188" y="2583874"/>
            <a:ext cx="185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Future</a:t>
            </a:r>
          </a:p>
        </p:txBody>
      </p:sp>
      <p:sp>
        <p:nvSpPr>
          <p:cNvPr id="11" name="Arrow: Striped Right 10"/>
          <p:cNvSpPr/>
          <p:nvPr userDrawn="1"/>
        </p:nvSpPr>
        <p:spPr>
          <a:xfrm>
            <a:off x="1334591" y="2756352"/>
            <a:ext cx="770708" cy="291161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Striped Right 11"/>
          <p:cNvSpPr/>
          <p:nvPr userDrawn="1"/>
        </p:nvSpPr>
        <p:spPr>
          <a:xfrm>
            <a:off x="3704411" y="2756352"/>
            <a:ext cx="770708" cy="291161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/>
      <p:bldP spid="9" grpId="0"/>
      <p:bldP spid="10" grpId="0"/>
      <p:bldP spid="11" grpId="0" animBg="1"/>
      <p:bldP spid="1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8138159" y="1908504"/>
            <a:ext cx="2508069" cy="1816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View</a:t>
            </a:r>
            <a:r>
              <a:rPr lang="en-US" sz="3200" baseline="0" dirty="0"/>
              <a:t> of </a:t>
            </a:r>
            <a:r>
              <a:rPr lang="en-US" sz="3200" dirty="0"/>
              <a:t>Problem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3322" y="262918"/>
            <a:ext cx="86606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David’s Perception of Problem</a:t>
            </a:r>
            <a:r>
              <a:rPr lang="en-US" sz="3200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Samuel 17:45 </a:t>
            </a:r>
          </a:p>
          <a:p>
            <a:pPr algn="l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9894" y="1724714"/>
            <a:ext cx="553865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 come to me with a sword and with a spear and with a javelin, but I come to you in the name of the Lord of hosts, the God of the armies of Israel, whom you have defied.”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3322" y="4893152"/>
            <a:ext cx="10894424" cy="156966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Godly</a:t>
            </a:r>
            <a:r>
              <a:rPr lang="en-US" sz="3200" u="sng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Perspective: </a:t>
            </a:r>
          </a:p>
          <a:p>
            <a:pPr algn="ctr"/>
            <a:r>
              <a:rPr lang="en-US" sz="32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God is big enough to help with a problem like this and cares about my difficulties. (cf. 1 Cor. 10:13)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979713" y="2535293"/>
            <a:ext cx="2508069" cy="1816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View</a:t>
            </a:r>
            <a:r>
              <a:rPr lang="en-US" sz="3200" baseline="0" dirty="0"/>
              <a:t> of </a:t>
            </a:r>
            <a:r>
              <a:rPr lang="en-US" sz="3200" dirty="0"/>
              <a:t>God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83322" y="262918"/>
            <a:ext cx="115345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Diagram:</a:t>
            </a:r>
            <a:r>
              <a:rPr lang="en-US" sz="320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What is your perspective of God through your difficulties?</a:t>
            </a:r>
            <a:endParaRPr lang="en-US" sz="32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5891350" y="967938"/>
            <a:ext cx="5982788" cy="4794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en-US" sz="4400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" y="5965448"/>
            <a:ext cx="12191999" cy="52322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sz="2800" u="sng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problem is to Big!  He doesn’t Care!  He won’t help!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7949" y="1639326"/>
            <a:ext cx="60187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Unbiblical Perception of Problems</a:t>
            </a:r>
          </a:p>
        </p:txBody>
      </p:sp>
    </p:spTree>
    <p:extLst>
      <p:ext uri="{BB962C8B-B14F-4D97-AF65-F5344CB8AC3E}">
        <p14:creationId xmlns:p14="http://schemas.microsoft.com/office/powerpoint/2010/main" val="16047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83322" y="262918"/>
            <a:ext cx="115345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Diagram:</a:t>
            </a:r>
            <a:r>
              <a:rPr lang="en-US" sz="320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What is your perspective of God through your difficulties?</a:t>
            </a:r>
            <a:endParaRPr lang="en-US" sz="32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" y="5965448"/>
            <a:ext cx="12191999" cy="52322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sz="2800" u="non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 will help!   My God will be with me!   My God Cares!</a:t>
            </a:r>
            <a:endParaRPr lang="en-US" sz="2400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244043" y="1155991"/>
            <a:ext cx="54864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Biblical Perception of Problems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9052557" y="2598924"/>
            <a:ext cx="2508069" cy="1816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View</a:t>
            </a:r>
            <a:r>
              <a:rPr lang="en-US" sz="3200" baseline="0" dirty="0"/>
              <a:t> of Problem</a:t>
            </a:r>
            <a:endParaRPr lang="en-US" sz="3200" dirty="0"/>
          </a:p>
        </p:txBody>
      </p:sp>
      <p:sp>
        <p:nvSpPr>
          <p:cNvPr id="8" name="Oval 7"/>
          <p:cNvSpPr/>
          <p:nvPr userDrawn="1"/>
        </p:nvSpPr>
        <p:spPr>
          <a:xfrm>
            <a:off x="267787" y="847693"/>
            <a:ext cx="5982788" cy="4794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en-US" sz="4400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87" y="2510026"/>
            <a:ext cx="4319025" cy="18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3" r:id="rId3"/>
    <p:sldLayoutId id="2147483677" r:id="rId4"/>
    <p:sldLayoutId id="2147483676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42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3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8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53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4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0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58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35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13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43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149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Calisto MT</vt:lpstr>
      <vt:lpstr>Times New Roman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Stephens</dc:creator>
  <cp:lastModifiedBy>Josh Stephens</cp:lastModifiedBy>
  <cp:revision>21</cp:revision>
  <dcterms:created xsi:type="dcterms:W3CDTF">2016-10-28T14:17:23Z</dcterms:created>
  <dcterms:modified xsi:type="dcterms:W3CDTF">2018-06-29T18:58:42Z</dcterms:modified>
</cp:coreProperties>
</file>