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handoutMasterIdLst>
    <p:handoutMasterId r:id="rId6"/>
  </p:handoutMasterIdLst>
  <p:sldIdLst>
    <p:sldId id="258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58092-F7DD-4E78-B8BF-614D4198A363}" type="doc">
      <dgm:prSet loTypeId="urn:microsoft.com/office/officeart/2005/8/layout/pyramid1" loCatId="pyramid" qsTypeId="urn:microsoft.com/office/officeart/2005/8/quickstyle/simple1" qsCatId="simple" csTypeId="urn:microsoft.com/office/officeart/2005/8/colors/accent0_1" csCatId="mainScheme" phldr="1"/>
      <dgm:spPr/>
    </dgm:pt>
    <dgm:pt modelId="{B048D829-513A-4C8F-8119-6E2E21BE8B3F}">
      <dgm:prSet phldrT="[Text]" custT="1"/>
      <dgm:spPr/>
      <dgm:t>
        <a:bodyPr/>
        <a:lstStyle/>
        <a:p>
          <a:endParaRPr lang="en-US" sz="6500"/>
        </a:p>
        <a:p>
          <a:endParaRPr lang="en-US" sz="6500"/>
        </a:p>
      </dgm:t>
    </dgm:pt>
    <dgm:pt modelId="{0AF225C0-250D-4B8F-8737-0727D70168C6}" type="parTrans" cxnId="{DF2B240D-8DE1-4F50-A7C8-AAD40DAA69C3}">
      <dgm:prSet/>
      <dgm:spPr/>
      <dgm:t>
        <a:bodyPr/>
        <a:lstStyle/>
        <a:p>
          <a:endParaRPr lang="en-US"/>
        </a:p>
      </dgm:t>
    </dgm:pt>
    <dgm:pt modelId="{FC73B076-AFF9-460A-BDB7-3D9424423F51}" type="sibTrans" cxnId="{DF2B240D-8DE1-4F50-A7C8-AAD40DAA69C3}">
      <dgm:prSet/>
      <dgm:spPr/>
      <dgm:t>
        <a:bodyPr/>
        <a:lstStyle/>
        <a:p>
          <a:endParaRPr lang="en-US"/>
        </a:p>
      </dgm:t>
    </dgm:pt>
    <dgm:pt modelId="{AFD1338A-CD04-437F-AAF2-B7BE56EF666F}" type="pres">
      <dgm:prSet presAssocID="{80558092-F7DD-4E78-B8BF-614D4198A363}" presName="Name0" presStyleCnt="0">
        <dgm:presLayoutVars>
          <dgm:dir/>
          <dgm:animLvl val="lvl"/>
          <dgm:resizeHandles val="exact"/>
        </dgm:presLayoutVars>
      </dgm:prSet>
      <dgm:spPr/>
    </dgm:pt>
    <dgm:pt modelId="{1AA771FC-9104-48A4-A744-0015CB33E453}" type="pres">
      <dgm:prSet presAssocID="{B048D829-513A-4C8F-8119-6E2E21BE8B3F}" presName="Name8" presStyleCnt="0"/>
      <dgm:spPr/>
    </dgm:pt>
    <dgm:pt modelId="{F4DE8F50-E602-4641-BBFA-C83E0FD52C79}" type="pres">
      <dgm:prSet presAssocID="{B048D829-513A-4C8F-8119-6E2E21BE8B3F}" presName="level" presStyleLbl="node1" presStyleIdx="0" presStyleCnt="1" custScaleX="87145" custLinFactNeighborX="1853" custLinFactNeighborY="-5699">
        <dgm:presLayoutVars>
          <dgm:chMax val="1"/>
          <dgm:bulletEnabled val="1"/>
        </dgm:presLayoutVars>
      </dgm:prSet>
      <dgm:spPr/>
    </dgm:pt>
    <dgm:pt modelId="{C6295494-78B1-4995-8176-92D3C44C6F9A}" type="pres">
      <dgm:prSet presAssocID="{B048D829-513A-4C8F-8119-6E2E21BE8B3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A4CE236-7122-476D-BC04-5170E842F6E7}" type="presOf" srcId="{B048D829-513A-4C8F-8119-6E2E21BE8B3F}" destId="{C6295494-78B1-4995-8176-92D3C44C6F9A}" srcOrd="1" destOrd="0" presId="urn:microsoft.com/office/officeart/2005/8/layout/pyramid1"/>
    <dgm:cxn modelId="{621DFF96-EFED-403E-A3CD-6AA8003A4E23}" type="presOf" srcId="{B048D829-513A-4C8F-8119-6E2E21BE8B3F}" destId="{F4DE8F50-E602-4641-BBFA-C83E0FD52C79}" srcOrd="0" destOrd="0" presId="urn:microsoft.com/office/officeart/2005/8/layout/pyramid1"/>
    <dgm:cxn modelId="{DF2B240D-8DE1-4F50-A7C8-AAD40DAA69C3}" srcId="{80558092-F7DD-4E78-B8BF-614D4198A363}" destId="{B048D829-513A-4C8F-8119-6E2E21BE8B3F}" srcOrd="0" destOrd="0" parTransId="{0AF225C0-250D-4B8F-8737-0727D70168C6}" sibTransId="{FC73B076-AFF9-460A-BDB7-3D9424423F51}"/>
    <dgm:cxn modelId="{A2BD0965-1C42-482A-8579-674C11A5C0B9}" type="presOf" srcId="{80558092-F7DD-4E78-B8BF-614D4198A363}" destId="{AFD1338A-CD04-437F-AAF2-B7BE56EF666F}" srcOrd="0" destOrd="0" presId="urn:microsoft.com/office/officeart/2005/8/layout/pyramid1"/>
    <dgm:cxn modelId="{B95AD922-C832-4517-91E0-B1971B7508E5}" type="presParOf" srcId="{AFD1338A-CD04-437F-AAF2-B7BE56EF666F}" destId="{1AA771FC-9104-48A4-A744-0015CB33E453}" srcOrd="0" destOrd="0" presId="urn:microsoft.com/office/officeart/2005/8/layout/pyramid1"/>
    <dgm:cxn modelId="{61193784-CCA1-4A7F-A45E-25072BB5AB32}" type="presParOf" srcId="{1AA771FC-9104-48A4-A744-0015CB33E453}" destId="{F4DE8F50-E602-4641-BBFA-C83E0FD52C79}" srcOrd="0" destOrd="0" presId="urn:microsoft.com/office/officeart/2005/8/layout/pyramid1"/>
    <dgm:cxn modelId="{73F63111-68EF-4BC7-9201-C9F3015DA438}" type="presParOf" srcId="{1AA771FC-9104-48A4-A744-0015CB33E453}" destId="{C6295494-78B1-4995-8176-92D3C44C6F9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E8F50-E602-4641-BBFA-C83E0FD52C79}">
      <dsp:nvSpPr>
        <dsp:cNvPr id="0" name=""/>
        <dsp:cNvSpPr/>
      </dsp:nvSpPr>
      <dsp:spPr>
        <a:xfrm>
          <a:off x="627030" y="0"/>
          <a:ext cx="6598946" cy="5181600"/>
        </a:xfrm>
        <a:prstGeom prst="trapezoid">
          <a:avLst>
            <a:gd name="adj" fmla="val 730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627030" y="0"/>
        <a:ext cx="6598946" cy="518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474E-D2C0-449F-88BF-E5B4B42AA493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DE5BA-151D-4403-8784-D1AB297F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40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6487" y="2510026"/>
            <a:ext cx="4319025" cy="18379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22515" y="235132"/>
            <a:ext cx="11155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/>
              <a:t>General</a:t>
            </a:r>
            <a:r>
              <a:rPr lang="en-US" sz="3200" b="1" i="1" u="sng" baseline="0" dirty="0"/>
              <a:t> Questions:</a:t>
            </a:r>
            <a:endParaRPr lang="en-US" sz="3200" b="1" i="1" u="sng" dirty="0"/>
          </a:p>
          <a:p>
            <a:r>
              <a:rPr lang="en-US" sz="3200" dirty="0"/>
              <a:t>What are some of the expectations you</a:t>
            </a:r>
            <a:r>
              <a:rPr lang="en-US" sz="3200" baseline="0" dirty="0"/>
              <a:t> had before you were married?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22515" y="2064372"/>
            <a:ext cx="1084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/>
              <a:t>What is going well between the two of you?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48645" y="2896247"/>
            <a:ext cx="1084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 dirty="0"/>
              <a:t>What conflicts appear to continue to resurface?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48646" y="3740602"/>
            <a:ext cx="1084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 dirty="0"/>
              <a:t>What would you like to fix in your marriage?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35580" y="4688423"/>
            <a:ext cx="1084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0" dirty="0"/>
              <a:t>Describe your parents marriage?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6" y="5636244"/>
            <a:ext cx="1084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1200" baseline="0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Describe the spiritual nature of your relationship?</a:t>
            </a:r>
          </a:p>
        </p:txBody>
      </p:sp>
    </p:spTree>
    <p:extLst>
      <p:ext uri="{BB962C8B-B14F-4D97-AF65-F5344CB8AC3E}">
        <p14:creationId xmlns:p14="http://schemas.microsoft.com/office/powerpoint/2010/main" val="373294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 userDrawn="1"/>
        </p:nvGraphicFramePr>
        <p:xfrm>
          <a:off x="2300287" y="523875"/>
          <a:ext cx="7572375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5779452" y="257175"/>
            <a:ext cx="858520" cy="56388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2024062" y="5626100"/>
            <a:ext cx="1543050" cy="5346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Husband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 userDrawn="1"/>
        </p:nvSpPr>
        <p:spPr bwMode="auto">
          <a:xfrm>
            <a:off x="9053512" y="5626100"/>
            <a:ext cx="1114425" cy="5346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Wife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 userDrawn="1"/>
        </p:nvCxnSpPr>
        <p:spPr>
          <a:xfrm flipV="1">
            <a:off x="2614612" y="866775"/>
            <a:ext cx="3067050" cy="47625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 userDrawn="1"/>
        </p:nvCxnSpPr>
        <p:spPr>
          <a:xfrm flipH="1" flipV="1">
            <a:off x="6796087" y="866775"/>
            <a:ext cx="3028950" cy="47625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 userDrawn="1"/>
        </p:nvCxnSpPr>
        <p:spPr>
          <a:xfrm>
            <a:off x="3728402" y="5276849"/>
            <a:ext cx="5133975" cy="285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 userDrawn="1"/>
        </p:nvCxnSpPr>
        <p:spPr>
          <a:xfrm>
            <a:off x="4233227" y="4495799"/>
            <a:ext cx="4048125" cy="1905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 userDrawn="1"/>
        </p:nvCxnSpPr>
        <p:spPr>
          <a:xfrm>
            <a:off x="4642802" y="3771899"/>
            <a:ext cx="3228975" cy="285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 userDrawn="1"/>
        </p:nvCxnSpPr>
        <p:spPr>
          <a:xfrm>
            <a:off x="4910137" y="3152774"/>
            <a:ext cx="2609850" cy="381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 userDrawn="1"/>
        </p:nvCxnSpPr>
        <p:spPr>
          <a:xfrm>
            <a:off x="5186362" y="2619374"/>
            <a:ext cx="2038350" cy="285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5786437" y="1647825"/>
            <a:ext cx="809625" cy="952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 userDrawn="1"/>
        </p:nvCxnSpPr>
        <p:spPr>
          <a:xfrm>
            <a:off x="5529262" y="2114549"/>
            <a:ext cx="1314450" cy="1905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 userDrawn="1"/>
        </p:nvCxnSpPr>
        <p:spPr>
          <a:xfrm>
            <a:off x="5995987" y="1190625"/>
            <a:ext cx="47625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 userDrawn="1"/>
        </p:nvCxnSpPr>
        <p:spPr>
          <a:xfrm>
            <a:off x="3566477" y="6029324"/>
            <a:ext cx="18573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 userDrawn="1"/>
        </p:nvCxnSpPr>
        <p:spPr>
          <a:xfrm flipH="1">
            <a:off x="6910387" y="6029324"/>
            <a:ext cx="21431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Explosion 2 23"/>
          <p:cNvSpPr/>
          <p:nvPr userDrawn="1"/>
        </p:nvSpPr>
        <p:spPr>
          <a:xfrm>
            <a:off x="5424487" y="5600699"/>
            <a:ext cx="1504950" cy="971550"/>
          </a:xfrm>
          <a:prstGeom prst="irregularSeal2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333057" y="539115"/>
            <a:ext cx="3789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Key Scripture</a:t>
            </a:r>
            <a:r>
              <a:rPr lang="en-US" sz="2800" b="1" u="sng" baseline="0" dirty="0"/>
              <a:t> Text:</a:t>
            </a:r>
          </a:p>
          <a:p>
            <a:r>
              <a:rPr lang="en-US" sz="28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Philippians 2:1-4</a:t>
            </a:r>
          </a:p>
          <a:p>
            <a:r>
              <a:rPr lang="en-US" sz="28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Ephesians 5:22-33</a:t>
            </a:r>
          </a:p>
          <a:p>
            <a:r>
              <a:rPr lang="en-US" sz="28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Peter 3:7</a:t>
            </a:r>
            <a:endParaRPr lang="en-US" sz="2800" b="1" u="none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4" grpId="0" animBg="1"/>
      <p:bldP spid="2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rrowheads="1"/>
          </p:cNvSpPr>
          <p:nvPr userDrawn="1"/>
        </p:nvSpPr>
        <p:spPr bwMode="auto">
          <a:xfrm>
            <a:off x="623943" y="578224"/>
            <a:ext cx="5669280" cy="515022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2452107" y="2506868"/>
            <a:ext cx="201168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1537708" y="4032773"/>
            <a:ext cx="38404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  <a:endCxn id="3" idx="3"/>
          </p:cNvCxnSpPr>
          <p:nvPr userDrawn="1"/>
        </p:nvCxnSpPr>
        <p:spPr bwMode="auto">
          <a:xfrm>
            <a:off x="3457947" y="4032773"/>
            <a:ext cx="636" cy="169567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/>
          <p:nvPr userDrawn="1"/>
        </p:nvSpPr>
        <p:spPr>
          <a:xfrm>
            <a:off x="6871447" y="726141"/>
            <a:ext cx="484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8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Presenting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Problems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871447" y="2506868"/>
            <a:ext cx="4840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8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Relational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Dynamics</a:t>
            </a:r>
          </a:p>
          <a:p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(Communication, Conflict Res., Marital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RolesIntimacy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/Oneness, Spiritual Exercises)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871447" y="4805117"/>
            <a:ext cx="510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US" sz="18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Orientation</a:t>
            </a:r>
          </a:p>
          <a:p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23943" y="6270047"/>
            <a:ext cx="10919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Robert Jones has adapted this diagram from Doctor of Ministry course lectures at Westminster Theological Seminary taught by Dr. John </a:t>
            </a:r>
            <a:r>
              <a:rPr lang="en-US" sz="1800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Bettler</a:t>
            </a:r>
            <a:r>
              <a:rPr lang="en-US" sz="18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Executive Director, Christian Counseling and Educational Foundation.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802674" y="4261194"/>
            <a:ext cx="126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Husband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22913" y="4285305"/>
            <a:ext cx="126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Wife</a:t>
            </a:r>
          </a:p>
        </p:txBody>
      </p:sp>
    </p:spTree>
    <p:extLst>
      <p:ext uri="{BB962C8B-B14F-4D97-AF65-F5344CB8AC3E}">
        <p14:creationId xmlns:p14="http://schemas.microsoft.com/office/powerpoint/2010/main" val="9659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  <p:bldP spid="24" grpId="0"/>
      <p:bldP spid="25" grpId="0"/>
      <p:bldP spid="2" grpId="0"/>
      <p:bldP spid="11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6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0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5" r:id="rId5"/>
    <p:sldLayoutId id="2147483654" r:id="rId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738" y="2212060"/>
            <a:ext cx="5104642" cy="21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43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86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860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Century Gothic</vt:lpstr>
      <vt:lpstr>Times New Roman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Stephens</dc:creator>
  <cp:lastModifiedBy>Josh Stephens</cp:lastModifiedBy>
  <cp:revision>20</cp:revision>
  <dcterms:created xsi:type="dcterms:W3CDTF">2016-02-16T23:55:17Z</dcterms:created>
  <dcterms:modified xsi:type="dcterms:W3CDTF">2017-01-12T13:51:23Z</dcterms:modified>
</cp:coreProperties>
</file>