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handoutMasterIdLst>
    <p:handoutMasterId r:id="rId4"/>
  </p:handout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474E-D2C0-449F-88BF-E5B4B42AA493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E5BA-151D-4403-8784-D1AB297F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41" y="226151"/>
            <a:ext cx="11981171" cy="628120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-123339" y="2155443"/>
            <a:ext cx="378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Key Scripture</a:t>
            </a:r>
            <a:r>
              <a:rPr lang="en-US" sz="2800" b="1" u="sng" baseline="0" dirty="0">
                <a:solidFill>
                  <a:schemeClr val="tx1"/>
                </a:solidFill>
              </a:rPr>
              <a:t> Text:</a:t>
            </a:r>
          </a:p>
          <a:p>
            <a:pPr algn="ctr"/>
            <a:r>
              <a:rPr lang="en-US" sz="28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</a:t>
            </a:r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10:41-45</a:t>
            </a:r>
          </a:p>
          <a:p>
            <a:pPr algn="ctr"/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13:1-5</a:t>
            </a:r>
          </a:p>
          <a:p>
            <a:pPr algn="ctr"/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Ephesians 4:32</a:t>
            </a:r>
          </a:p>
          <a:p>
            <a:pPr algn="ctr"/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Philippians 2:1-4</a:t>
            </a:r>
          </a:p>
          <a:p>
            <a:pPr algn="ctr"/>
            <a:endParaRPr lang="en-US" sz="2800" b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33057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See Robert D. Jones, “God’s Place in Your Marriage,” </a:t>
            </a:r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Journal of Biblical Counseling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(17:1, Fall 1998), 44-46.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 userDrawn="1"/>
        </p:nvSpPr>
        <p:spPr bwMode="auto">
          <a:xfrm rot="10800000">
            <a:off x="3972940" y="890757"/>
            <a:ext cx="3174439" cy="3498362"/>
          </a:xfrm>
          <a:custGeom>
            <a:avLst/>
            <a:gdLst>
              <a:gd name="G0" fmla="+- 14184 0 0"/>
              <a:gd name="G1" fmla="+- 18514 0 0"/>
              <a:gd name="G2" fmla="+- 7200 0 0"/>
              <a:gd name="G3" fmla="*/ 14184 1 2"/>
              <a:gd name="G4" fmla="+- G3 10800 0"/>
              <a:gd name="G5" fmla="+- 21600 141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892 w 21600"/>
              <a:gd name="T1" fmla="*/ 0 h 21600"/>
              <a:gd name="T2" fmla="*/ 14184 w 21600"/>
              <a:gd name="T3" fmla="*/ 7200 h 21600"/>
              <a:gd name="T4" fmla="*/ 0 w 21600"/>
              <a:gd name="T5" fmla="*/ 2087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2" y="0"/>
                </a:moveTo>
                <a:lnTo>
                  <a:pt x="14184" y="7200"/>
                </a:lnTo>
                <a:lnTo>
                  <a:pt x="17270" y="7200"/>
                </a:lnTo>
                <a:lnTo>
                  <a:pt x="17270" y="20149"/>
                </a:lnTo>
                <a:lnTo>
                  <a:pt x="0" y="2014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 rot="10800000" flipH="1">
            <a:off x="8386489" y="890757"/>
            <a:ext cx="2869637" cy="3498361"/>
          </a:xfrm>
          <a:custGeom>
            <a:avLst/>
            <a:gdLst>
              <a:gd name="G0" fmla="+- 14184 0 0"/>
              <a:gd name="G1" fmla="+- 18514 0 0"/>
              <a:gd name="G2" fmla="+- 7200 0 0"/>
              <a:gd name="G3" fmla="*/ 14184 1 2"/>
              <a:gd name="G4" fmla="+- G3 10800 0"/>
              <a:gd name="G5" fmla="+- 21600 141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892 w 21600"/>
              <a:gd name="T1" fmla="*/ 0 h 21600"/>
              <a:gd name="T2" fmla="*/ 14184 w 21600"/>
              <a:gd name="T3" fmla="*/ 7200 h 21600"/>
              <a:gd name="T4" fmla="*/ 0 w 21600"/>
              <a:gd name="T5" fmla="*/ 2087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2" y="0"/>
                </a:moveTo>
                <a:lnTo>
                  <a:pt x="14184" y="7200"/>
                </a:lnTo>
                <a:lnTo>
                  <a:pt x="17270" y="7200"/>
                </a:lnTo>
                <a:lnTo>
                  <a:pt x="17270" y="20149"/>
                </a:lnTo>
                <a:lnTo>
                  <a:pt x="0" y="2014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5449285" y="2652281"/>
            <a:ext cx="2309827" cy="2284413"/>
          </a:xfrm>
          <a:custGeom>
            <a:avLst/>
            <a:gdLst>
              <a:gd name="G0" fmla="+- 14184 0 0"/>
              <a:gd name="G1" fmla="+- 18514 0 0"/>
              <a:gd name="G2" fmla="+- 7200 0 0"/>
              <a:gd name="G3" fmla="*/ 14184 1 2"/>
              <a:gd name="G4" fmla="+- G3 10800 0"/>
              <a:gd name="G5" fmla="+- 21600 141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892 w 21600"/>
              <a:gd name="T1" fmla="*/ 0 h 21600"/>
              <a:gd name="T2" fmla="*/ 14184 w 21600"/>
              <a:gd name="T3" fmla="*/ 7200 h 21600"/>
              <a:gd name="T4" fmla="*/ 0 w 21600"/>
              <a:gd name="T5" fmla="*/ 2087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2" y="0"/>
                </a:moveTo>
                <a:lnTo>
                  <a:pt x="14184" y="7200"/>
                </a:lnTo>
                <a:lnTo>
                  <a:pt x="17270" y="7200"/>
                </a:lnTo>
                <a:lnTo>
                  <a:pt x="17270" y="20149"/>
                </a:lnTo>
                <a:lnTo>
                  <a:pt x="0" y="2014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 flipH="1">
            <a:off x="7766933" y="2652281"/>
            <a:ext cx="2448220" cy="2293937"/>
          </a:xfrm>
          <a:custGeom>
            <a:avLst/>
            <a:gdLst>
              <a:gd name="G0" fmla="+- 14184 0 0"/>
              <a:gd name="G1" fmla="+- 18514 0 0"/>
              <a:gd name="G2" fmla="+- 7200 0 0"/>
              <a:gd name="G3" fmla="*/ 14184 1 2"/>
              <a:gd name="G4" fmla="+- G3 10800 0"/>
              <a:gd name="G5" fmla="+- 21600 14184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892 w 21600"/>
              <a:gd name="T1" fmla="*/ 0 h 21600"/>
              <a:gd name="T2" fmla="*/ 14184 w 21600"/>
              <a:gd name="T3" fmla="*/ 7200 h 21600"/>
              <a:gd name="T4" fmla="*/ 0 w 21600"/>
              <a:gd name="T5" fmla="*/ 2087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2" y="0"/>
                </a:moveTo>
                <a:lnTo>
                  <a:pt x="14184" y="7200"/>
                </a:lnTo>
                <a:lnTo>
                  <a:pt x="17270" y="7200"/>
                </a:lnTo>
                <a:lnTo>
                  <a:pt x="17270" y="20149"/>
                </a:lnTo>
                <a:lnTo>
                  <a:pt x="0" y="2014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>
            <a:off x="7291073" y="207468"/>
            <a:ext cx="951722" cy="99110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7419835" y="829241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God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611882" y="4565004"/>
            <a:ext cx="197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Husband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358846" y="4628714"/>
            <a:ext cx="118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Wife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950823" y="1293223"/>
            <a:ext cx="151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Grace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8991043" y="1186743"/>
            <a:ext cx="151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Grace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524911" y="4380913"/>
            <a:ext cx="177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Please God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8305700" y="4428659"/>
            <a:ext cx="177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Please God</a:t>
            </a:r>
          </a:p>
        </p:txBody>
      </p:sp>
      <p:sp>
        <p:nvSpPr>
          <p:cNvPr id="34" name="AutoShape 6"/>
          <p:cNvSpPr>
            <a:spLocks noChangeArrowheads="1"/>
          </p:cNvSpPr>
          <p:nvPr userDrawn="1"/>
        </p:nvSpPr>
        <p:spPr bwMode="auto">
          <a:xfrm rot="2491341">
            <a:off x="4937030" y="3728326"/>
            <a:ext cx="531385" cy="1109364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 rot="1962877">
            <a:off x="5093769" y="3334688"/>
            <a:ext cx="148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Repent</a:t>
            </a:r>
          </a:p>
        </p:txBody>
      </p:sp>
      <p:sp>
        <p:nvSpPr>
          <p:cNvPr id="36" name="AutoShape 7"/>
          <p:cNvSpPr>
            <a:spLocks noChangeArrowheads="1"/>
          </p:cNvSpPr>
          <p:nvPr userDrawn="1"/>
        </p:nvSpPr>
        <p:spPr bwMode="auto">
          <a:xfrm rot="19585663" flipH="1">
            <a:off x="9968059" y="3779640"/>
            <a:ext cx="467426" cy="989916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 rot="19417682">
            <a:off x="8948593" y="3506235"/>
            <a:ext cx="148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Repent</a:t>
            </a:r>
          </a:p>
        </p:txBody>
      </p:sp>
      <p:cxnSp>
        <p:nvCxnSpPr>
          <p:cNvPr id="1032" name="AutoShape 8"/>
          <p:cNvCxnSpPr>
            <a:cxnSpLocks noChangeShapeType="1"/>
          </p:cNvCxnSpPr>
          <p:nvPr userDrawn="1"/>
        </p:nvCxnSpPr>
        <p:spPr bwMode="auto">
          <a:xfrm>
            <a:off x="5769352" y="5213489"/>
            <a:ext cx="4093105" cy="0"/>
          </a:xfrm>
          <a:prstGeom prst="straightConnector1">
            <a:avLst/>
          </a:prstGeom>
          <a:ln w="69850"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139814" y="5213489"/>
            <a:ext cx="123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Love</a:t>
            </a:r>
          </a:p>
        </p:txBody>
      </p:sp>
      <p:cxnSp>
        <p:nvCxnSpPr>
          <p:cNvPr id="8" name="Straight Arrow Connector 7"/>
          <p:cNvCxnSpPr/>
          <p:nvPr userDrawn="1"/>
        </p:nvCxnSpPr>
        <p:spPr>
          <a:xfrm flipV="1">
            <a:off x="4950823" y="1502229"/>
            <a:ext cx="2340250" cy="3062775"/>
          </a:xfrm>
          <a:prstGeom prst="straightConnector1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 userDrawn="1"/>
        </p:nvCxnSpPr>
        <p:spPr>
          <a:xfrm flipH="1" flipV="1">
            <a:off x="8171590" y="1496440"/>
            <a:ext cx="2207372" cy="3068565"/>
          </a:xfrm>
          <a:prstGeom prst="straightConnector1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4" grpId="0" animBg="1"/>
      <p:bldP spid="5" grpId="0" animBg="1"/>
      <p:bldP spid="6" grpId="0" animBg="1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4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4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0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4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8" y="2212060"/>
            <a:ext cx="5104642" cy="2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63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Wingdings 3</vt:lpstr>
      <vt:lpstr>Ion Boardroom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Stephens</dc:creator>
  <cp:lastModifiedBy>Josh Stephens</cp:lastModifiedBy>
  <cp:revision>25</cp:revision>
  <dcterms:created xsi:type="dcterms:W3CDTF">2016-02-16T23:55:17Z</dcterms:created>
  <dcterms:modified xsi:type="dcterms:W3CDTF">2017-01-12T18:23:12Z</dcterms:modified>
</cp:coreProperties>
</file>