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A0C91-BD3C-4760-BEDE-0BAF15B0F545}" type="doc">
      <dgm:prSet loTypeId="urn:microsoft.com/office/officeart/2005/8/layout/arrow2" loCatId="process" qsTypeId="urn:microsoft.com/office/officeart/2009/2/quickstyle/3d8" qsCatId="3D" csTypeId="urn:microsoft.com/office/officeart/2005/8/colors/accent1_2" csCatId="accent1" phldr="1"/>
      <dgm:spPr/>
    </dgm:pt>
    <dgm:pt modelId="{9849A652-501F-4088-A5B4-21B96AADD5C4}">
      <dgm:prSet phldrT="[Text]"/>
      <dgm:spPr/>
      <dgm:t>
        <a:bodyPr/>
        <a:lstStyle/>
        <a:p>
          <a:r>
            <a:rPr lang="en-US" dirty="0"/>
            <a:t>Intellect</a:t>
          </a:r>
        </a:p>
      </dgm:t>
    </dgm:pt>
    <dgm:pt modelId="{9DD2D481-9D11-459A-AE40-A61A1CBBC76F}" type="parTrans" cxnId="{2A5A94B4-88CE-451E-93A2-9F9DB0FCA540}">
      <dgm:prSet/>
      <dgm:spPr/>
      <dgm:t>
        <a:bodyPr/>
        <a:lstStyle/>
        <a:p>
          <a:endParaRPr lang="en-US"/>
        </a:p>
      </dgm:t>
    </dgm:pt>
    <dgm:pt modelId="{E0110838-DDE6-41BF-A461-7F0B8CCAE1FD}" type="sibTrans" cxnId="{2A5A94B4-88CE-451E-93A2-9F9DB0FCA540}">
      <dgm:prSet/>
      <dgm:spPr/>
      <dgm:t>
        <a:bodyPr/>
        <a:lstStyle/>
        <a:p>
          <a:endParaRPr lang="en-US"/>
        </a:p>
      </dgm:t>
    </dgm:pt>
    <dgm:pt modelId="{8AE1B7AC-1D59-4A80-8E02-D7CEBD9B9866}">
      <dgm:prSet phldrT="[Text]"/>
      <dgm:spPr/>
      <dgm:t>
        <a:bodyPr/>
        <a:lstStyle/>
        <a:p>
          <a:r>
            <a:rPr lang="en-US" dirty="0"/>
            <a:t>Emotions</a:t>
          </a:r>
        </a:p>
      </dgm:t>
    </dgm:pt>
    <dgm:pt modelId="{4C9E25B2-7DCE-45F4-829A-72DCEAC358DF}" type="parTrans" cxnId="{3D7CF437-E6A6-4BCF-B7DE-135512C8A268}">
      <dgm:prSet/>
      <dgm:spPr/>
      <dgm:t>
        <a:bodyPr/>
        <a:lstStyle/>
        <a:p>
          <a:endParaRPr lang="en-US"/>
        </a:p>
      </dgm:t>
    </dgm:pt>
    <dgm:pt modelId="{8FB3776D-81B1-446B-8738-0992234555BE}" type="sibTrans" cxnId="{3D7CF437-E6A6-4BCF-B7DE-135512C8A268}">
      <dgm:prSet/>
      <dgm:spPr/>
      <dgm:t>
        <a:bodyPr/>
        <a:lstStyle/>
        <a:p>
          <a:endParaRPr lang="en-US"/>
        </a:p>
      </dgm:t>
    </dgm:pt>
    <dgm:pt modelId="{92FAEF8D-A8C7-4865-ACBC-2019EFC48DA0}">
      <dgm:prSet phldrT="[Text]"/>
      <dgm:spPr/>
      <dgm:t>
        <a:bodyPr/>
        <a:lstStyle/>
        <a:p>
          <a:r>
            <a:rPr lang="en-US" dirty="0"/>
            <a:t>Will</a:t>
          </a:r>
        </a:p>
      </dgm:t>
    </dgm:pt>
    <dgm:pt modelId="{1070EC37-3AB8-486A-8B8D-829CBAED06A4}" type="parTrans" cxnId="{6F6EEABF-7B11-4795-9E70-8C9F1065E2EE}">
      <dgm:prSet/>
      <dgm:spPr/>
      <dgm:t>
        <a:bodyPr/>
        <a:lstStyle/>
        <a:p>
          <a:endParaRPr lang="en-US"/>
        </a:p>
      </dgm:t>
    </dgm:pt>
    <dgm:pt modelId="{6A2D087E-3061-4BED-A6AF-D55F15134947}" type="sibTrans" cxnId="{6F6EEABF-7B11-4795-9E70-8C9F1065E2EE}">
      <dgm:prSet/>
      <dgm:spPr/>
      <dgm:t>
        <a:bodyPr/>
        <a:lstStyle/>
        <a:p>
          <a:endParaRPr lang="en-US"/>
        </a:p>
      </dgm:t>
    </dgm:pt>
    <dgm:pt modelId="{41CB77D2-6CBE-4EAB-801F-15F73ED1D08D}" type="pres">
      <dgm:prSet presAssocID="{8B0A0C91-BD3C-4760-BEDE-0BAF15B0F545}" presName="arrowDiagram" presStyleCnt="0">
        <dgm:presLayoutVars>
          <dgm:chMax val="5"/>
          <dgm:dir/>
          <dgm:resizeHandles val="exact"/>
        </dgm:presLayoutVars>
      </dgm:prSet>
      <dgm:spPr/>
    </dgm:pt>
    <dgm:pt modelId="{A82F99CA-F1E7-41E6-AEC9-873A9E42C43A}" type="pres">
      <dgm:prSet presAssocID="{8B0A0C91-BD3C-4760-BEDE-0BAF15B0F545}" presName="arrow" presStyleLbl="bgShp" presStyleIdx="0" presStyleCnt="1" custLinFactNeighborX="-2326" custLinFactNeighborY="-4093"/>
      <dgm:spPr/>
    </dgm:pt>
    <dgm:pt modelId="{172E69BA-4172-453E-9980-5CB4310426F0}" type="pres">
      <dgm:prSet presAssocID="{8B0A0C91-BD3C-4760-BEDE-0BAF15B0F545}" presName="arrowDiagram3" presStyleCnt="0"/>
      <dgm:spPr/>
    </dgm:pt>
    <dgm:pt modelId="{4A5F5627-FA38-4D68-8EA1-B05E4F53B806}" type="pres">
      <dgm:prSet presAssocID="{9849A652-501F-4088-A5B4-21B96AADD5C4}" presName="bullet3a" presStyleLbl="node1" presStyleIdx="0" presStyleCnt="3"/>
      <dgm:spPr/>
    </dgm:pt>
    <dgm:pt modelId="{627F41C9-B892-46DB-AABC-149FE4337CD2}" type="pres">
      <dgm:prSet presAssocID="{9849A652-501F-4088-A5B4-21B96AADD5C4}" presName="textBox3a" presStyleLbl="revTx" presStyleIdx="0" presStyleCnt="3">
        <dgm:presLayoutVars>
          <dgm:bulletEnabled val="1"/>
        </dgm:presLayoutVars>
      </dgm:prSet>
      <dgm:spPr/>
    </dgm:pt>
    <dgm:pt modelId="{910E6F05-1D74-4D8F-9EEE-509F1240F738}" type="pres">
      <dgm:prSet presAssocID="{8AE1B7AC-1D59-4A80-8E02-D7CEBD9B9866}" presName="bullet3b" presStyleLbl="node1" presStyleIdx="1" presStyleCnt="3"/>
      <dgm:spPr/>
    </dgm:pt>
    <dgm:pt modelId="{1254F009-40D5-4037-8D02-CF2D6C1B7DD1}" type="pres">
      <dgm:prSet presAssocID="{8AE1B7AC-1D59-4A80-8E02-D7CEBD9B9866}" presName="textBox3b" presStyleLbl="revTx" presStyleIdx="1" presStyleCnt="3">
        <dgm:presLayoutVars>
          <dgm:bulletEnabled val="1"/>
        </dgm:presLayoutVars>
      </dgm:prSet>
      <dgm:spPr/>
    </dgm:pt>
    <dgm:pt modelId="{CC864015-D97A-43C1-8C97-6FDD69411D27}" type="pres">
      <dgm:prSet presAssocID="{92FAEF8D-A8C7-4865-ACBC-2019EFC48DA0}" presName="bullet3c" presStyleLbl="node1" presStyleIdx="2" presStyleCnt="3"/>
      <dgm:spPr/>
    </dgm:pt>
    <dgm:pt modelId="{5D9C24FC-0903-448F-8D2B-74EAB1B4E2B7}" type="pres">
      <dgm:prSet presAssocID="{92FAEF8D-A8C7-4865-ACBC-2019EFC48DA0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5507BFF0-5E3D-47D3-8B68-2B97330A1E80}" type="presOf" srcId="{92FAEF8D-A8C7-4865-ACBC-2019EFC48DA0}" destId="{5D9C24FC-0903-448F-8D2B-74EAB1B4E2B7}" srcOrd="0" destOrd="0" presId="urn:microsoft.com/office/officeart/2005/8/layout/arrow2"/>
    <dgm:cxn modelId="{2A5A94B4-88CE-451E-93A2-9F9DB0FCA540}" srcId="{8B0A0C91-BD3C-4760-BEDE-0BAF15B0F545}" destId="{9849A652-501F-4088-A5B4-21B96AADD5C4}" srcOrd="0" destOrd="0" parTransId="{9DD2D481-9D11-459A-AE40-A61A1CBBC76F}" sibTransId="{E0110838-DDE6-41BF-A461-7F0B8CCAE1FD}"/>
    <dgm:cxn modelId="{1CE58E44-BCD8-4E99-9200-A9BF820C8A1D}" type="presOf" srcId="{8AE1B7AC-1D59-4A80-8E02-D7CEBD9B9866}" destId="{1254F009-40D5-4037-8D02-CF2D6C1B7DD1}" srcOrd="0" destOrd="0" presId="urn:microsoft.com/office/officeart/2005/8/layout/arrow2"/>
    <dgm:cxn modelId="{2B1A2A51-5A59-4634-9353-548FF4BF5004}" type="presOf" srcId="{8B0A0C91-BD3C-4760-BEDE-0BAF15B0F545}" destId="{41CB77D2-6CBE-4EAB-801F-15F73ED1D08D}" srcOrd="0" destOrd="0" presId="urn:microsoft.com/office/officeart/2005/8/layout/arrow2"/>
    <dgm:cxn modelId="{6F6EEABF-7B11-4795-9E70-8C9F1065E2EE}" srcId="{8B0A0C91-BD3C-4760-BEDE-0BAF15B0F545}" destId="{92FAEF8D-A8C7-4865-ACBC-2019EFC48DA0}" srcOrd="2" destOrd="0" parTransId="{1070EC37-3AB8-486A-8B8D-829CBAED06A4}" sibTransId="{6A2D087E-3061-4BED-A6AF-D55F15134947}"/>
    <dgm:cxn modelId="{19E5CF33-1EE9-41A7-83C7-ADF20150B807}" type="presOf" srcId="{9849A652-501F-4088-A5B4-21B96AADD5C4}" destId="{627F41C9-B892-46DB-AABC-149FE4337CD2}" srcOrd="0" destOrd="0" presId="urn:microsoft.com/office/officeart/2005/8/layout/arrow2"/>
    <dgm:cxn modelId="{3D7CF437-E6A6-4BCF-B7DE-135512C8A268}" srcId="{8B0A0C91-BD3C-4760-BEDE-0BAF15B0F545}" destId="{8AE1B7AC-1D59-4A80-8E02-D7CEBD9B9866}" srcOrd="1" destOrd="0" parTransId="{4C9E25B2-7DCE-45F4-829A-72DCEAC358DF}" sibTransId="{8FB3776D-81B1-446B-8738-0992234555BE}"/>
    <dgm:cxn modelId="{47029D62-DAFF-40E9-A10D-65777BCA96AD}" type="presParOf" srcId="{41CB77D2-6CBE-4EAB-801F-15F73ED1D08D}" destId="{A82F99CA-F1E7-41E6-AEC9-873A9E42C43A}" srcOrd="0" destOrd="0" presId="urn:microsoft.com/office/officeart/2005/8/layout/arrow2"/>
    <dgm:cxn modelId="{68DBB55E-CF73-471E-9DDE-61B79453777C}" type="presParOf" srcId="{41CB77D2-6CBE-4EAB-801F-15F73ED1D08D}" destId="{172E69BA-4172-453E-9980-5CB4310426F0}" srcOrd="1" destOrd="0" presId="urn:microsoft.com/office/officeart/2005/8/layout/arrow2"/>
    <dgm:cxn modelId="{D4E1E628-1660-47D0-858A-B56C3E503B1A}" type="presParOf" srcId="{172E69BA-4172-453E-9980-5CB4310426F0}" destId="{4A5F5627-FA38-4D68-8EA1-B05E4F53B806}" srcOrd="0" destOrd="0" presId="urn:microsoft.com/office/officeart/2005/8/layout/arrow2"/>
    <dgm:cxn modelId="{D15771A3-7AD3-4AD3-A049-7405FD940E19}" type="presParOf" srcId="{172E69BA-4172-453E-9980-5CB4310426F0}" destId="{627F41C9-B892-46DB-AABC-149FE4337CD2}" srcOrd="1" destOrd="0" presId="urn:microsoft.com/office/officeart/2005/8/layout/arrow2"/>
    <dgm:cxn modelId="{4F6B801E-1D6F-4660-98C5-C4F3B8C27656}" type="presParOf" srcId="{172E69BA-4172-453E-9980-5CB4310426F0}" destId="{910E6F05-1D74-4D8F-9EEE-509F1240F738}" srcOrd="2" destOrd="0" presId="urn:microsoft.com/office/officeart/2005/8/layout/arrow2"/>
    <dgm:cxn modelId="{9EA95AA8-2B08-4354-B4F5-AC97451AE246}" type="presParOf" srcId="{172E69BA-4172-453E-9980-5CB4310426F0}" destId="{1254F009-40D5-4037-8D02-CF2D6C1B7DD1}" srcOrd="3" destOrd="0" presId="urn:microsoft.com/office/officeart/2005/8/layout/arrow2"/>
    <dgm:cxn modelId="{AB9F12A6-A6BE-4CE2-9CE9-0DCE0C9EA502}" type="presParOf" srcId="{172E69BA-4172-453E-9980-5CB4310426F0}" destId="{CC864015-D97A-43C1-8C97-6FDD69411D27}" srcOrd="4" destOrd="0" presId="urn:microsoft.com/office/officeart/2005/8/layout/arrow2"/>
    <dgm:cxn modelId="{CB699674-EE10-454C-8805-495FEF096929}" type="presParOf" srcId="{172E69BA-4172-453E-9980-5CB4310426F0}" destId="{5D9C24FC-0903-448F-8D2B-74EAB1B4E2B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F99CA-F1E7-41E6-AEC9-873A9E42C43A}">
      <dsp:nvSpPr>
        <dsp:cNvPr id="0" name=""/>
        <dsp:cNvSpPr/>
      </dsp:nvSpPr>
      <dsp:spPr>
        <a:xfrm>
          <a:off x="0" y="487924"/>
          <a:ext cx="6553200" cy="409575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F5627-FA38-4D68-8EA1-B05E4F53B806}">
      <dsp:nvSpPr>
        <dsp:cNvPr id="0" name=""/>
        <dsp:cNvSpPr/>
      </dsp:nvSpPr>
      <dsp:spPr>
        <a:xfrm>
          <a:off x="832256" y="3482450"/>
          <a:ext cx="170383" cy="170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F41C9-B892-46DB-AABC-149FE4337CD2}">
      <dsp:nvSpPr>
        <dsp:cNvPr id="0" name=""/>
        <dsp:cNvSpPr/>
      </dsp:nvSpPr>
      <dsp:spPr>
        <a:xfrm>
          <a:off x="917448" y="3567642"/>
          <a:ext cx="1526895" cy="118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83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Intellect</a:t>
          </a:r>
        </a:p>
      </dsp:txBody>
      <dsp:txXfrm>
        <a:off x="917448" y="3567642"/>
        <a:ext cx="1526895" cy="1183671"/>
      </dsp:txXfrm>
    </dsp:sp>
    <dsp:sp modelId="{910E6F05-1D74-4D8F-9EEE-509F1240F738}">
      <dsp:nvSpPr>
        <dsp:cNvPr id="0" name=""/>
        <dsp:cNvSpPr/>
      </dsp:nvSpPr>
      <dsp:spPr>
        <a:xfrm>
          <a:off x="2336215" y="2369225"/>
          <a:ext cx="308000" cy="30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4F009-40D5-4037-8D02-CF2D6C1B7DD1}">
      <dsp:nvSpPr>
        <dsp:cNvPr id="0" name=""/>
        <dsp:cNvSpPr/>
      </dsp:nvSpPr>
      <dsp:spPr>
        <a:xfrm>
          <a:off x="2490216" y="2523226"/>
          <a:ext cx="1572768" cy="222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03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Emotions</a:t>
          </a:r>
        </a:p>
      </dsp:txBody>
      <dsp:txXfrm>
        <a:off x="2490216" y="2523226"/>
        <a:ext cx="1572768" cy="2228088"/>
      </dsp:txXfrm>
    </dsp:sp>
    <dsp:sp modelId="{CC864015-D97A-43C1-8C97-6FDD69411D27}">
      <dsp:nvSpPr>
        <dsp:cNvPr id="0" name=""/>
        <dsp:cNvSpPr/>
      </dsp:nvSpPr>
      <dsp:spPr>
        <a:xfrm>
          <a:off x="4144899" y="1691788"/>
          <a:ext cx="425958" cy="425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C24FC-0903-448F-8D2B-74EAB1B4E2B7}">
      <dsp:nvSpPr>
        <dsp:cNvPr id="0" name=""/>
        <dsp:cNvSpPr/>
      </dsp:nvSpPr>
      <dsp:spPr>
        <a:xfrm>
          <a:off x="4357878" y="1904767"/>
          <a:ext cx="1572768" cy="2846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706" tIns="0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Will</a:t>
          </a:r>
        </a:p>
      </dsp:txBody>
      <dsp:txXfrm>
        <a:off x="4357878" y="1904767"/>
        <a:ext cx="1572768" cy="2846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15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33400" y="57150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alloonDExtBol" pitchFamily="2" charset="0"/>
              </a:rPr>
              <a:t>The Importance of the Heart!</a:t>
            </a:r>
          </a:p>
        </p:txBody>
      </p:sp>
    </p:spTree>
    <p:extLst>
      <p:ext uri="{BB962C8B-B14F-4D97-AF65-F5344CB8AC3E}">
        <p14:creationId xmlns:p14="http://schemas.microsoft.com/office/powerpoint/2010/main" val="31277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99220"/>
            <a:ext cx="10657907" cy="1325563"/>
          </a:xfrm>
        </p:spPr>
        <p:txBody>
          <a:bodyPr/>
          <a:lstStyle/>
          <a:p>
            <a:r>
              <a:rPr lang="en-US" dirty="0"/>
              <a:t>Biblical Importance: </a:t>
            </a:r>
            <a:r>
              <a:rPr lang="en-US" sz="2000" dirty="0"/>
              <a:t>(cf. Gen. 6:5;Prov. 20:5; Luke 6:43-45; James 4:1-2)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04799" y="1654827"/>
            <a:ext cx="1235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Bible uses the word “heart” in both the O.T. and N.T. to refer to the source of a person’s thoughts and behavior.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33600"/>
            <a:ext cx="12192000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/>
              <a:t>Biblical Importance: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04800" y="1654827"/>
            <a:ext cx="1165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Bible uses the word “heart” in both the O.T. and N.T. to refer to the source of a person’s thoughts and behavior.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4158"/>
            <a:ext cx="12192000" cy="48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/>
              <a:t>Practical Importance: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6285" y="207677"/>
            <a:ext cx="4876800" cy="1325563"/>
          </a:xfrm>
        </p:spPr>
        <p:txBody>
          <a:bodyPr/>
          <a:lstStyle/>
          <a:p>
            <a:r>
              <a:rPr lang="en-US" dirty="0"/>
              <a:t>Practical Importance: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5041715" y="350837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Biblical Principle: </a:t>
            </a:r>
          </a:p>
          <a:p>
            <a:r>
              <a:rPr lang="en-US" dirty="0">
                <a:solidFill>
                  <a:schemeClr val="bg1"/>
                </a:solidFill>
              </a:rPr>
              <a:t>Luke 6:43-45 - Whatever is in the heart come out in our behavior.</a:t>
            </a:r>
          </a:p>
          <a:p>
            <a:r>
              <a:rPr lang="en-US" dirty="0">
                <a:solidFill>
                  <a:schemeClr val="bg1"/>
                </a:solidFill>
              </a:rPr>
              <a:t>Matthew 6:21 – Whatever we treasure reveals what is in our heart.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115" y="1676400"/>
            <a:ext cx="4521200" cy="4613695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 userDrawn="1">
            <p:extLst>
              <p:ext uri="{D42A27DB-BD31-4B8C-83A1-F6EECF244321}">
                <p14:modId xmlns:p14="http://schemas.microsoft.com/office/powerpoint/2010/main" val="1363607677"/>
              </p:ext>
            </p:extLst>
          </p:nvPr>
        </p:nvGraphicFramePr>
        <p:xfrm>
          <a:off x="4978030" y="814735"/>
          <a:ext cx="6553200" cy="5406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 userDrawn="1"/>
        </p:nvSpPr>
        <p:spPr>
          <a:xfrm>
            <a:off x="3289115" y="2590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Material Being</a:t>
            </a:r>
          </a:p>
          <a:p>
            <a:pPr algn="ctr"/>
            <a:r>
              <a:rPr lang="en-US" dirty="0"/>
              <a:t>“Physiology”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041715" y="2590800"/>
            <a:ext cx="1904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Immaterial Being</a:t>
            </a:r>
          </a:p>
          <a:p>
            <a:pPr algn="ctr"/>
            <a:r>
              <a:rPr lang="en-US" dirty="0"/>
              <a:t>“Spirituality”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78615" y="4038600"/>
            <a:ext cx="175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Intellect: </a:t>
            </a:r>
          </a:p>
          <a:p>
            <a:r>
              <a:rPr lang="en-US" dirty="0"/>
              <a:t>What I believe!</a:t>
            </a:r>
          </a:p>
          <a:p>
            <a:endParaRPr lang="en-US" dirty="0"/>
          </a:p>
          <a:p>
            <a:r>
              <a:rPr lang="en-US" u="sng" dirty="0"/>
              <a:t>Emotions:</a:t>
            </a:r>
          </a:p>
          <a:p>
            <a:r>
              <a:rPr lang="en-US" dirty="0"/>
              <a:t>What I love!</a:t>
            </a:r>
          </a:p>
          <a:p>
            <a:endParaRPr lang="en-US" dirty="0"/>
          </a:p>
          <a:p>
            <a:r>
              <a:rPr lang="en-US" u="sng" dirty="0"/>
              <a:t>Will:</a:t>
            </a:r>
          </a:p>
          <a:p>
            <a:r>
              <a:rPr lang="en-US" dirty="0"/>
              <a:t>What I do!</a:t>
            </a:r>
          </a:p>
        </p:txBody>
      </p:sp>
    </p:spTree>
    <p:extLst>
      <p:ext uri="{BB962C8B-B14F-4D97-AF65-F5344CB8AC3E}">
        <p14:creationId xmlns:p14="http://schemas.microsoft.com/office/powerpoint/2010/main" val="40482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  <p:bldP spid="18" grpId="0"/>
      <p:bldP spid="1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/>
              <a:t>Future Importance: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1219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" y="1600200"/>
            <a:ext cx="118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 stand before God I will give an account of not only my behavior, but also the motive that fueled my behavior. </a:t>
            </a:r>
          </a:p>
        </p:txBody>
      </p:sp>
    </p:spTree>
    <p:extLst>
      <p:ext uri="{BB962C8B-B14F-4D97-AF65-F5344CB8AC3E}">
        <p14:creationId xmlns:p14="http://schemas.microsoft.com/office/powerpoint/2010/main" val="33153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r>
              <a:rPr lang="en-US" dirty="0"/>
              <a:t>Future Importance: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12192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04800" y="1600200"/>
            <a:ext cx="118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I stand before God I will give an account of not only my behavior, but also the motive that fueled my behavior. </a:t>
            </a:r>
          </a:p>
        </p:txBody>
      </p:sp>
    </p:spTree>
    <p:extLst>
      <p:ext uri="{BB962C8B-B14F-4D97-AF65-F5344CB8AC3E}">
        <p14:creationId xmlns:p14="http://schemas.microsoft.com/office/powerpoint/2010/main" val="6526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1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10/28/2016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7" r:id="rId6"/>
    <p:sldLayoutId id="2147483669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3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2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BalloonDExtBol</vt:lpstr>
      <vt:lpstr>Franklin Gothic Medium</vt:lpstr>
      <vt:lpstr>Medical Design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Stephens</dc:creator>
  <cp:lastModifiedBy>Josh Stephens</cp:lastModifiedBy>
  <cp:revision>3</cp:revision>
  <dcterms:created xsi:type="dcterms:W3CDTF">2016-10-28T04:58:38Z</dcterms:created>
  <dcterms:modified xsi:type="dcterms:W3CDTF">2016-10-28T05:07:09Z</dcterms:modified>
</cp:coreProperties>
</file>