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992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73278"/>
            <a:ext cx="12192000" cy="7523540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 rot="17019895">
            <a:off x="4766462" y="2902398"/>
            <a:ext cx="3226523" cy="166684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20659"/>
              </a:avLst>
            </a:prstTxWarp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glow rad="1270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Behavior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 rot="427919">
            <a:off x="7868554" y="3337999"/>
            <a:ext cx="701040" cy="3500965"/>
            <a:chOff x="6769999" y="2713407"/>
            <a:chExt cx="701040" cy="3500965"/>
          </a:xfrm>
        </p:grpSpPr>
        <p:sp>
          <p:nvSpPr>
            <p:cNvPr id="24" name="Right Arrow 23"/>
            <p:cNvSpPr/>
            <p:nvPr/>
          </p:nvSpPr>
          <p:spPr>
            <a:xfrm rot="7785489">
              <a:off x="5470966" y="4214299"/>
              <a:ext cx="3299106" cy="701040"/>
            </a:xfrm>
            <a:prstGeom prst="rightArrow">
              <a:avLst/>
            </a:prstGeom>
            <a:solidFill>
              <a:srgbClr val="3C32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8528122">
              <a:off x="5590283" y="4152041"/>
              <a:ext cx="3277377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What I want and desire</a:t>
              </a: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rot="16551585">
            <a:off x="2922288" y="3400229"/>
            <a:ext cx="721009" cy="3458849"/>
            <a:chOff x="5992506" y="3105996"/>
            <a:chExt cx="721009" cy="3458849"/>
          </a:xfrm>
        </p:grpSpPr>
        <p:sp>
          <p:nvSpPr>
            <p:cNvPr id="27" name="Right Arrow 26"/>
            <p:cNvSpPr/>
            <p:nvPr/>
          </p:nvSpPr>
          <p:spPr>
            <a:xfrm rot="7785489">
              <a:off x="4693473" y="4564772"/>
              <a:ext cx="3299106" cy="701040"/>
            </a:xfrm>
            <a:prstGeom prst="rightArrow">
              <a:avLst/>
            </a:prstGeom>
            <a:solidFill>
              <a:srgbClr val="3C32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7803304">
              <a:off x="4874771" y="4544630"/>
              <a:ext cx="327737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What I love and Worship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9" name="Flowchart: Manual Operation 28"/>
          <p:cNvSpPr/>
          <p:nvPr userDrawn="1"/>
        </p:nvSpPr>
        <p:spPr>
          <a:xfrm>
            <a:off x="4576979" y="5612302"/>
            <a:ext cx="2375263" cy="1658929"/>
          </a:xfrm>
          <a:prstGeom prst="flowChartManualOperation">
            <a:avLst/>
          </a:prstGeom>
          <a:solidFill>
            <a:srgbClr val="223824"/>
          </a:solidFill>
          <a:ln>
            <a:solidFill>
              <a:srgbClr val="3C323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8861576" y="381761"/>
            <a:ext cx="2852064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Prov. 4:23</a:t>
            </a:r>
          </a:p>
          <a:p>
            <a:pPr algn="ctr"/>
            <a:r>
              <a:rPr lang="en-US" sz="3200" dirty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Matthew 22:37</a:t>
            </a:r>
            <a:endParaRPr lang="en-US" sz="3200" cap="none" spc="0" dirty="0">
              <a:ln w="0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sz="3200" dirty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James 4:1-5</a:t>
            </a:r>
          </a:p>
          <a:p>
            <a:pPr algn="ctr"/>
            <a:r>
              <a:rPr lang="en-US" sz="3200" cap="none" spc="0" dirty="0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Luke 6:45</a:t>
            </a:r>
          </a:p>
        </p:txBody>
      </p:sp>
      <p:sp>
        <p:nvSpPr>
          <p:cNvPr id="31" name="Flowchart: Manual Operation 30"/>
          <p:cNvSpPr/>
          <p:nvPr userDrawn="1"/>
        </p:nvSpPr>
        <p:spPr>
          <a:xfrm>
            <a:off x="4748806" y="6224779"/>
            <a:ext cx="2013944" cy="1509521"/>
          </a:xfrm>
          <a:prstGeom prst="flowChartManualOperation">
            <a:avLst/>
          </a:prstGeom>
          <a:solidFill>
            <a:srgbClr val="6391A0"/>
          </a:solidFill>
          <a:ln>
            <a:solidFill>
              <a:srgbClr val="6391A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3" y="162974"/>
            <a:ext cx="2937018" cy="1249839"/>
          </a:xfrm>
          <a:prstGeom prst="rect">
            <a:avLst/>
          </a:prstGeom>
        </p:spPr>
      </p:pic>
      <p:sp>
        <p:nvSpPr>
          <p:cNvPr id="33" name="Rectangle 32"/>
          <p:cNvSpPr/>
          <p:nvPr userDrawn="1"/>
        </p:nvSpPr>
        <p:spPr>
          <a:xfrm>
            <a:off x="5213975" y="5842638"/>
            <a:ext cx="11063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Unseen</a:t>
            </a:r>
          </a:p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Heart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4487259" y="2007953"/>
            <a:ext cx="9797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Anger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4113240" y="3629227"/>
            <a:ext cx="7461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Fear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3472741" y="3056008"/>
            <a:ext cx="15993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Depression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3102281" y="2544054"/>
            <a:ext cx="21943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Worry/Anxiety</a:t>
            </a:r>
            <a:endParaRPr lang="en-U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4272416" y="4172948"/>
            <a:ext cx="8643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Pride</a:t>
            </a:r>
          </a:p>
        </p:txBody>
      </p:sp>
    </p:spTree>
    <p:extLst>
      <p:ext uri="{BB962C8B-B14F-4D97-AF65-F5344CB8AC3E}">
        <p14:creationId xmlns:p14="http://schemas.microsoft.com/office/powerpoint/2010/main" val="247025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1" grpId="0" animBg="1"/>
      <p:bldP spid="33" grpId="0"/>
      <p:bldP spid="34" grpId="0"/>
      <p:bldP spid="35" grpId="0"/>
      <p:bldP spid="36" grpId="0"/>
      <p:bldP spid="37" grpId="0"/>
      <p:bldP spid="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87" y="2510026"/>
            <a:ext cx="4319025" cy="18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669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4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530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421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Bell MT</vt:lpstr>
      <vt:lpstr>Calibri</vt:lpstr>
      <vt:lpstr>Calibri Light</vt:lpstr>
      <vt:lpstr>Cambria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Stephens</dc:creator>
  <cp:lastModifiedBy>Josh Stephens</cp:lastModifiedBy>
  <cp:revision>4</cp:revision>
  <dcterms:created xsi:type="dcterms:W3CDTF">2016-10-28T14:17:23Z</dcterms:created>
  <dcterms:modified xsi:type="dcterms:W3CDTF">2016-10-28T14:34:21Z</dcterms:modified>
</cp:coreProperties>
</file>