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19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1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2B9EF9-8C5A-4863-BD1D-0CE7D5050281}" type="doc">
      <dgm:prSet loTypeId="urn:microsoft.com/office/officeart/2005/8/layout/vList2" loCatId="list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8CD5612A-6967-4A24-86C4-C80FDF59CB2D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Tip #1 – Give a Good Perception of the Truth (4:2) </a:t>
          </a:r>
        </a:p>
      </dgm:t>
    </dgm:pt>
    <dgm:pt modelId="{E4E055DB-D734-4720-BB15-56B339DF4959}" type="parTrans" cxnId="{FC9FE644-96F3-4C93-BAC2-A57B25519AA7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8DDCFD-C7B8-46B2-B17C-E86324078F85}" type="sibTrans" cxnId="{FC9FE644-96F3-4C93-BAC2-A57B25519AA7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1B7410-334A-4568-B68E-A9DB30EA50C2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Tip #5 – Lead by Example (4:10-19 cf. Deut. 6:9-10)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716898-BD09-4E54-979D-1DD61E23937F}" type="parTrans" cxnId="{C40C81A9-2067-435C-9B9F-3A4C914F7E1A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44089F-3345-43D2-A9C5-6C5BDAD9B7F4}" type="sibTrans" cxnId="{C40C81A9-2067-435C-9B9F-3A4C914F7E1A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A60C53-5519-4920-AB4D-C9BF8A7903A5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Tip #6 – Stress the importance of Attentiveness(4:20-27)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5CEA44-DB72-4C66-8E1D-9D538C637B40}" type="parTrans" cxnId="{CE21BA44-240F-46E4-B900-6367BB43D7C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645859-0262-4052-BE9F-BB001FB29B00}" type="sibTrans" cxnId="{CE21BA44-240F-46E4-B900-6367BB43D7C1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3315DA-370B-4CD7-BCC5-4311C58C353E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Tip #4 – Reveal the Benefits of the Truth (4:7-9)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A7E10B-B4AA-4669-94A8-C2F1283060EE}" type="parTrans" cxnId="{D407C3B9-5F5D-4C61-9267-4F6EBC914870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B646A4-A818-445B-81F1-478FD2CFA539}" type="sibTrans" cxnId="{D407C3B9-5F5D-4C61-9267-4F6EBC914870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EE2BCB-1DD7-45BA-BEA8-E50C19680ED0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Tip #2 – Teach Your Kid’s the Truth (4:4) - “The Heart”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C2DA9E-A682-459C-BD3A-D1E0FD2763F8}" type="parTrans" cxnId="{F1013D2E-A02C-4485-856A-54F61E984952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CFBA9B-0D97-4FB4-909E-D809AEE321B4}" type="sibTrans" cxnId="{F1013D2E-A02C-4485-856A-54F61E984952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D784AE-2CEC-4ED8-968A-DD5E4F32A6BC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Tip #3 – Remind Your Kid’s of the Truth (4:5-6)- “Often”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11F282-AA39-497B-80A2-E4D70C508FD2}" type="parTrans" cxnId="{67123CBF-687A-4C29-978B-379FB4626017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3366CF-3184-4333-AFBB-9603285C8580}" type="sibTrans" cxnId="{67123CBF-687A-4C29-978B-379FB4626017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2C783E-9E5B-4EE1-9EE8-D8482CA58A0A}" type="pres">
      <dgm:prSet presAssocID="{DC2B9EF9-8C5A-4863-BD1D-0CE7D5050281}" presName="linear" presStyleCnt="0">
        <dgm:presLayoutVars>
          <dgm:animLvl val="lvl"/>
          <dgm:resizeHandles val="exact"/>
        </dgm:presLayoutVars>
      </dgm:prSet>
      <dgm:spPr/>
    </dgm:pt>
    <dgm:pt modelId="{D59030D3-3F6E-4327-81B0-6A233A77E0CF}" type="pres">
      <dgm:prSet presAssocID="{8CD5612A-6967-4A24-86C4-C80FDF59CB2D}" presName="parentText" presStyleLbl="node1" presStyleIdx="0" presStyleCnt="6" custLinFactNeighborX="-1724" custLinFactNeighborY="8594">
        <dgm:presLayoutVars>
          <dgm:chMax val="0"/>
          <dgm:bulletEnabled val="1"/>
        </dgm:presLayoutVars>
      </dgm:prSet>
      <dgm:spPr/>
    </dgm:pt>
    <dgm:pt modelId="{A68E3008-AB87-402F-B74F-A2EAEBB87B87}" type="pres">
      <dgm:prSet presAssocID="{4B8DDCFD-C7B8-46B2-B17C-E86324078F85}" presName="spacer" presStyleCnt="0"/>
      <dgm:spPr/>
    </dgm:pt>
    <dgm:pt modelId="{DD6410FD-89CC-447B-A066-2FD45C6691B2}" type="pres">
      <dgm:prSet presAssocID="{21EE2BCB-1DD7-45BA-BEA8-E50C19680ED0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36A0E54B-0E1B-42E2-B77B-1CEC341FBC27}" type="pres">
      <dgm:prSet presAssocID="{24CFBA9B-0D97-4FB4-909E-D809AEE321B4}" presName="spacer" presStyleCnt="0"/>
      <dgm:spPr/>
    </dgm:pt>
    <dgm:pt modelId="{B2DCB305-A3D6-4B6F-BDB4-7895E3DA63A2}" type="pres">
      <dgm:prSet presAssocID="{B1D784AE-2CEC-4ED8-968A-DD5E4F32A6BC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295F6BEF-B59F-4018-A1F3-F18B467ACE37}" type="pres">
      <dgm:prSet presAssocID="{843366CF-3184-4333-AFBB-9603285C8580}" presName="spacer" presStyleCnt="0"/>
      <dgm:spPr/>
    </dgm:pt>
    <dgm:pt modelId="{96B9A1EC-2B11-4B7D-AA7C-49E6F9E3CAF6}" type="pres">
      <dgm:prSet presAssocID="{0F3315DA-370B-4CD7-BCC5-4311C58C353E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D782C2D-8B63-40B5-B011-5BE8B31DAD02}" type="pres">
      <dgm:prSet presAssocID="{82B646A4-A818-445B-81F1-478FD2CFA539}" presName="spacer" presStyleCnt="0"/>
      <dgm:spPr/>
    </dgm:pt>
    <dgm:pt modelId="{52A92369-2B6D-4433-B7DD-5EE9984B79D6}" type="pres">
      <dgm:prSet presAssocID="{5C1B7410-334A-4568-B68E-A9DB30EA50C2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AD7BFF83-4EF0-47C6-AD2E-54EC6A26CC92}" type="pres">
      <dgm:prSet presAssocID="{A444089F-3345-43D2-A9C5-6C5BDAD9B7F4}" presName="spacer" presStyleCnt="0"/>
      <dgm:spPr/>
    </dgm:pt>
    <dgm:pt modelId="{A340E8E2-02B5-4290-9CB8-BFC603FA36F5}" type="pres">
      <dgm:prSet presAssocID="{26A60C53-5519-4920-AB4D-C9BF8A7903A5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154A4616-C55B-4F36-8180-B167EA7A8090}" type="presOf" srcId="{B1D784AE-2CEC-4ED8-968A-DD5E4F32A6BC}" destId="{B2DCB305-A3D6-4B6F-BDB4-7895E3DA63A2}" srcOrd="0" destOrd="0" presId="urn:microsoft.com/office/officeart/2005/8/layout/vList2"/>
    <dgm:cxn modelId="{F1013D2E-A02C-4485-856A-54F61E984952}" srcId="{DC2B9EF9-8C5A-4863-BD1D-0CE7D5050281}" destId="{21EE2BCB-1DD7-45BA-BEA8-E50C19680ED0}" srcOrd="1" destOrd="0" parTransId="{EBC2DA9E-A682-459C-BD3A-D1E0FD2763F8}" sibTransId="{24CFBA9B-0D97-4FB4-909E-D809AEE321B4}"/>
    <dgm:cxn modelId="{C4EE2235-5F2D-43EF-BCF6-713714B000F0}" type="presOf" srcId="{DC2B9EF9-8C5A-4863-BD1D-0CE7D5050281}" destId="{182C783E-9E5B-4EE1-9EE8-D8482CA58A0A}" srcOrd="0" destOrd="0" presId="urn:microsoft.com/office/officeart/2005/8/layout/vList2"/>
    <dgm:cxn modelId="{CE21BA44-240F-46E4-B900-6367BB43D7C1}" srcId="{DC2B9EF9-8C5A-4863-BD1D-0CE7D5050281}" destId="{26A60C53-5519-4920-AB4D-C9BF8A7903A5}" srcOrd="5" destOrd="0" parTransId="{C85CEA44-DB72-4C66-8E1D-9D538C637B40}" sibTransId="{77645859-0262-4052-BE9F-BB001FB29B00}"/>
    <dgm:cxn modelId="{FC9FE644-96F3-4C93-BAC2-A57B25519AA7}" srcId="{DC2B9EF9-8C5A-4863-BD1D-0CE7D5050281}" destId="{8CD5612A-6967-4A24-86C4-C80FDF59CB2D}" srcOrd="0" destOrd="0" parTransId="{E4E055DB-D734-4720-BB15-56B339DF4959}" sibTransId="{4B8DDCFD-C7B8-46B2-B17C-E86324078F85}"/>
    <dgm:cxn modelId="{637E074B-4BDF-49CD-B0F8-C1926A01F0B9}" type="presOf" srcId="{21EE2BCB-1DD7-45BA-BEA8-E50C19680ED0}" destId="{DD6410FD-89CC-447B-A066-2FD45C6691B2}" srcOrd="0" destOrd="0" presId="urn:microsoft.com/office/officeart/2005/8/layout/vList2"/>
    <dgm:cxn modelId="{A3CFE170-F8E0-4222-BA0E-D8FA60051D39}" type="presOf" srcId="{5C1B7410-334A-4568-B68E-A9DB30EA50C2}" destId="{52A92369-2B6D-4433-B7DD-5EE9984B79D6}" srcOrd="0" destOrd="0" presId="urn:microsoft.com/office/officeart/2005/8/layout/vList2"/>
    <dgm:cxn modelId="{FC4B8453-225E-49C0-BAC1-C2DE40CC335A}" type="presOf" srcId="{0F3315DA-370B-4CD7-BCC5-4311C58C353E}" destId="{96B9A1EC-2B11-4B7D-AA7C-49E6F9E3CAF6}" srcOrd="0" destOrd="0" presId="urn:microsoft.com/office/officeart/2005/8/layout/vList2"/>
    <dgm:cxn modelId="{8EAFBDA2-E7AC-4FCB-849B-201708449C58}" type="presOf" srcId="{26A60C53-5519-4920-AB4D-C9BF8A7903A5}" destId="{A340E8E2-02B5-4290-9CB8-BFC603FA36F5}" srcOrd="0" destOrd="0" presId="urn:microsoft.com/office/officeart/2005/8/layout/vList2"/>
    <dgm:cxn modelId="{C40C81A9-2067-435C-9B9F-3A4C914F7E1A}" srcId="{DC2B9EF9-8C5A-4863-BD1D-0CE7D5050281}" destId="{5C1B7410-334A-4568-B68E-A9DB30EA50C2}" srcOrd="4" destOrd="0" parTransId="{FF716898-BD09-4E54-979D-1DD61E23937F}" sibTransId="{A444089F-3345-43D2-A9C5-6C5BDAD9B7F4}"/>
    <dgm:cxn modelId="{D407C3B9-5F5D-4C61-9267-4F6EBC914870}" srcId="{DC2B9EF9-8C5A-4863-BD1D-0CE7D5050281}" destId="{0F3315DA-370B-4CD7-BCC5-4311C58C353E}" srcOrd="3" destOrd="0" parTransId="{D1A7E10B-B4AA-4669-94A8-C2F1283060EE}" sibTransId="{82B646A4-A818-445B-81F1-478FD2CFA539}"/>
    <dgm:cxn modelId="{67123CBF-687A-4C29-978B-379FB4626017}" srcId="{DC2B9EF9-8C5A-4863-BD1D-0CE7D5050281}" destId="{B1D784AE-2CEC-4ED8-968A-DD5E4F32A6BC}" srcOrd="2" destOrd="0" parTransId="{8011F282-AA39-497B-80A2-E4D70C508FD2}" sibTransId="{843366CF-3184-4333-AFBB-9603285C8580}"/>
    <dgm:cxn modelId="{22D74EDB-824E-4FD4-BBFB-EFF6F9C0C495}" type="presOf" srcId="{8CD5612A-6967-4A24-86C4-C80FDF59CB2D}" destId="{D59030D3-3F6E-4327-81B0-6A233A77E0CF}" srcOrd="0" destOrd="0" presId="urn:microsoft.com/office/officeart/2005/8/layout/vList2"/>
    <dgm:cxn modelId="{34377088-C36D-4AB8-9ADA-E4274E64559B}" type="presParOf" srcId="{182C783E-9E5B-4EE1-9EE8-D8482CA58A0A}" destId="{D59030D3-3F6E-4327-81B0-6A233A77E0CF}" srcOrd="0" destOrd="0" presId="urn:microsoft.com/office/officeart/2005/8/layout/vList2"/>
    <dgm:cxn modelId="{414F0D45-06BC-49D3-AE22-3CB54CF08E65}" type="presParOf" srcId="{182C783E-9E5B-4EE1-9EE8-D8482CA58A0A}" destId="{A68E3008-AB87-402F-B74F-A2EAEBB87B87}" srcOrd="1" destOrd="0" presId="urn:microsoft.com/office/officeart/2005/8/layout/vList2"/>
    <dgm:cxn modelId="{FD29F74D-032C-4D07-8C96-22671D23176A}" type="presParOf" srcId="{182C783E-9E5B-4EE1-9EE8-D8482CA58A0A}" destId="{DD6410FD-89CC-447B-A066-2FD45C6691B2}" srcOrd="2" destOrd="0" presId="urn:microsoft.com/office/officeart/2005/8/layout/vList2"/>
    <dgm:cxn modelId="{F29B59CD-DCAF-4FD3-A35F-6A6EA28CBF59}" type="presParOf" srcId="{182C783E-9E5B-4EE1-9EE8-D8482CA58A0A}" destId="{36A0E54B-0E1B-42E2-B77B-1CEC341FBC27}" srcOrd="3" destOrd="0" presId="urn:microsoft.com/office/officeart/2005/8/layout/vList2"/>
    <dgm:cxn modelId="{A491D2D0-38C4-47E5-A7E4-93D6DFD840AA}" type="presParOf" srcId="{182C783E-9E5B-4EE1-9EE8-D8482CA58A0A}" destId="{B2DCB305-A3D6-4B6F-BDB4-7895E3DA63A2}" srcOrd="4" destOrd="0" presId="urn:microsoft.com/office/officeart/2005/8/layout/vList2"/>
    <dgm:cxn modelId="{FBFFD3EC-EB03-4107-A244-CD81356AE6BE}" type="presParOf" srcId="{182C783E-9E5B-4EE1-9EE8-D8482CA58A0A}" destId="{295F6BEF-B59F-4018-A1F3-F18B467ACE37}" srcOrd="5" destOrd="0" presId="urn:microsoft.com/office/officeart/2005/8/layout/vList2"/>
    <dgm:cxn modelId="{AC436F51-FF31-4741-BBB6-1DD29931B34D}" type="presParOf" srcId="{182C783E-9E5B-4EE1-9EE8-D8482CA58A0A}" destId="{96B9A1EC-2B11-4B7D-AA7C-49E6F9E3CAF6}" srcOrd="6" destOrd="0" presId="urn:microsoft.com/office/officeart/2005/8/layout/vList2"/>
    <dgm:cxn modelId="{68ABB36B-56C8-422A-90D9-8D6C3E5F58E0}" type="presParOf" srcId="{182C783E-9E5B-4EE1-9EE8-D8482CA58A0A}" destId="{AD782C2D-8B63-40B5-B011-5BE8B31DAD02}" srcOrd="7" destOrd="0" presId="urn:microsoft.com/office/officeart/2005/8/layout/vList2"/>
    <dgm:cxn modelId="{1ADEEF87-DA56-48A4-A72D-3B3BBEAE3A9B}" type="presParOf" srcId="{182C783E-9E5B-4EE1-9EE8-D8482CA58A0A}" destId="{52A92369-2B6D-4433-B7DD-5EE9984B79D6}" srcOrd="8" destOrd="0" presId="urn:microsoft.com/office/officeart/2005/8/layout/vList2"/>
    <dgm:cxn modelId="{4764B2DF-4FDA-415C-BAE2-CA1A706FEF71}" type="presParOf" srcId="{182C783E-9E5B-4EE1-9EE8-D8482CA58A0A}" destId="{AD7BFF83-4EF0-47C6-AD2E-54EC6A26CC92}" srcOrd="9" destOrd="0" presId="urn:microsoft.com/office/officeart/2005/8/layout/vList2"/>
    <dgm:cxn modelId="{785C9B2B-8863-4EB5-87EB-C3ABA4F0685E}" type="presParOf" srcId="{182C783E-9E5B-4EE1-9EE8-D8482CA58A0A}" destId="{A340E8E2-02B5-4290-9CB8-BFC603FA36F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9030D3-3F6E-4327-81B0-6A233A77E0CF}">
      <dsp:nvSpPr>
        <dsp:cNvPr id="0" name=""/>
        <dsp:cNvSpPr/>
      </dsp:nvSpPr>
      <dsp:spPr>
        <a:xfrm>
          <a:off x="0" y="687705"/>
          <a:ext cx="11774796" cy="8892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innerShdw blurRad="88900" dist="25400" dir="10800000">
            <a:srgbClr val="000000">
              <a:alpha val="25000"/>
            </a:srgbClr>
          </a:innerShdw>
          <a:outerShdw blurRad="25400" dist="25400" dir="5400000" rotWithShape="0">
            <a:srgbClr val="FFFFFF">
              <a:alpha val="1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Tip #1 – Give a Good Perception of the Truth (4:2) </a:t>
          </a:r>
        </a:p>
      </dsp:txBody>
      <dsp:txXfrm>
        <a:off x="43407" y="731112"/>
        <a:ext cx="11687982" cy="802386"/>
      </dsp:txXfrm>
    </dsp:sp>
    <dsp:sp modelId="{DD6410FD-89CC-447B-A066-2FD45C6691B2}">
      <dsp:nvSpPr>
        <dsp:cNvPr id="0" name=""/>
        <dsp:cNvSpPr/>
      </dsp:nvSpPr>
      <dsp:spPr>
        <a:xfrm>
          <a:off x="0" y="1676940"/>
          <a:ext cx="11774796" cy="8892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innerShdw blurRad="88900" dist="25400" dir="10800000">
            <a:srgbClr val="000000">
              <a:alpha val="25000"/>
            </a:srgbClr>
          </a:innerShdw>
          <a:outerShdw blurRad="25400" dist="25400" dir="5400000" rotWithShape="0">
            <a:srgbClr val="FFFFFF">
              <a:alpha val="1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>
              <a:latin typeface="Times New Roman" panose="02020603050405020304" pitchFamily="18" charset="0"/>
              <a:cs typeface="Times New Roman" panose="02020603050405020304" pitchFamily="18" charset="0"/>
            </a:rPr>
            <a:t>Tip #2 – Teach Your Kid’s the Truth (4:4) - “The Heart”</a:t>
          </a:r>
          <a:endParaRPr lang="en-US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407" y="1720347"/>
        <a:ext cx="11687982" cy="802386"/>
      </dsp:txXfrm>
    </dsp:sp>
    <dsp:sp modelId="{B2DCB305-A3D6-4B6F-BDB4-7895E3DA63A2}">
      <dsp:nvSpPr>
        <dsp:cNvPr id="0" name=""/>
        <dsp:cNvSpPr/>
      </dsp:nvSpPr>
      <dsp:spPr>
        <a:xfrm>
          <a:off x="0" y="2675580"/>
          <a:ext cx="11774796" cy="8892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innerShdw blurRad="88900" dist="25400" dir="10800000">
            <a:srgbClr val="000000">
              <a:alpha val="25000"/>
            </a:srgbClr>
          </a:innerShdw>
          <a:outerShdw blurRad="25400" dist="25400" dir="5400000" rotWithShape="0">
            <a:srgbClr val="FFFFFF">
              <a:alpha val="1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>
              <a:latin typeface="Times New Roman" panose="02020603050405020304" pitchFamily="18" charset="0"/>
              <a:cs typeface="Times New Roman" panose="02020603050405020304" pitchFamily="18" charset="0"/>
            </a:rPr>
            <a:t>Tip #3 – Remind Your Kid’s of the Truth (4:5-6)- “Often”</a:t>
          </a:r>
          <a:endParaRPr lang="en-US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407" y="2718987"/>
        <a:ext cx="11687982" cy="802386"/>
      </dsp:txXfrm>
    </dsp:sp>
    <dsp:sp modelId="{96B9A1EC-2B11-4B7D-AA7C-49E6F9E3CAF6}">
      <dsp:nvSpPr>
        <dsp:cNvPr id="0" name=""/>
        <dsp:cNvSpPr/>
      </dsp:nvSpPr>
      <dsp:spPr>
        <a:xfrm>
          <a:off x="0" y="3674220"/>
          <a:ext cx="11774796" cy="8892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innerShdw blurRad="88900" dist="25400" dir="10800000">
            <a:srgbClr val="000000">
              <a:alpha val="25000"/>
            </a:srgbClr>
          </a:innerShdw>
          <a:outerShdw blurRad="25400" dist="25400" dir="5400000" rotWithShape="0">
            <a:srgbClr val="FFFFFF">
              <a:alpha val="1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>
              <a:latin typeface="Times New Roman" panose="02020603050405020304" pitchFamily="18" charset="0"/>
              <a:cs typeface="Times New Roman" panose="02020603050405020304" pitchFamily="18" charset="0"/>
            </a:rPr>
            <a:t>Tip #4 – Reveal the Benefits of the Truth (4:7-9)</a:t>
          </a:r>
          <a:endParaRPr lang="en-US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407" y="3717627"/>
        <a:ext cx="11687982" cy="802386"/>
      </dsp:txXfrm>
    </dsp:sp>
    <dsp:sp modelId="{52A92369-2B6D-4433-B7DD-5EE9984B79D6}">
      <dsp:nvSpPr>
        <dsp:cNvPr id="0" name=""/>
        <dsp:cNvSpPr/>
      </dsp:nvSpPr>
      <dsp:spPr>
        <a:xfrm>
          <a:off x="0" y="4672860"/>
          <a:ext cx="11774796" cy="8892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innerShdw blurRad="88900" dist="25400" dir="10800000">
            <a:srgbClr val="000000">
              <a:alpha val="25000"/>
            </a:srgbClr>
          </a:innerShdw>
          <a:outerShdw blurRad="25400" dist="25400" dir="5400000" rotWithShape="0">
            <a:srgbClr val="FFFFFF">
              <a:alpha val="1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>
              <a:latin typeface="Times New Roman" panose="02020603050405020304" pitchFamily="18" charset="0"/>
              <a:cs typeface="Times New Roman" panose="02020603050405020304" pitchFamily="18" charset="0"/>
            </a:rPr>
            <a:t>Tip #5 – Lead by Example (4:10-19 cf. Deut. 6:9-10)</a:t>
          </a:r>
          <a:endParaRPr lang="en-US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407" y="4716267"/>
        <a:ext cx="11687982" cy="802386"/>
      </dsp:txXfrm>
    </dsp:sp>
    <dsp:sp modelId="{A340E8E2-02B5-4290-9CB8-BFC603FA36F5}">
      <dsp:nvSpPr>
        <dsp:cNvPr id="0" name=""/>
        <dsp:cNvSpPr/>
      </dsp:nvSpPr>
      <dsp:spPr>
        <a:xfrm>
          <a:off x="0" y="5671500"/>
          <a:ext cx="11774796" cy="8892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atMod val="103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innerShdw blurRad="88900" dist="25400" dir="10800000">
            <a:srgbClr val="000000">
              <a:alpha val="25000"/>
            </a:srgbClr>
          </a:innerShdw>
          <a:outerShdw blurRad="25400" dist="25400" dir="5400000" rotWithShape="0">
            <a:srgbClr val="FFFFFF">
              <a:alpha val="1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>
              <a:latin typeface="Times New Roman" panose="02020603050405020304" pitchFamily="18" charset="0"/>
              <a:cs typeface="Times New Roman" panose="02020603050405020304" pitchFamily="18" charset="0"/>
            </a:rPr>
            <a:t>Tip #6 – Stress the importance of Attentiveness(4:20-27)</a:t>
          </a:r>
          <a:endParaRPr lang="en-US" sz="3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407" y="5714907"/>
        <a:ext cx="11687982" cy="802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3" y="1143293"/>
            <a:ext cx="703436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4" y="5537925"/>
            <a:ext cx="703436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913" y="6314440"/>
            <a:ext cx="1596622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10/28/2017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0591" y="6314440"/>
            <a:ext cx="5122683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416216"/>
            <a:ext cx="407988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Verticle Rule Line"/>
          <p:cNvCxnSpPr/>
          <p:nvPr/>
        </p:nvCxnSpPr>
        <p:spPr>
          <a:xfrm>
            <a:off x="773855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40844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600" y="640080"/>
            <a:ext cx="6248398" cy="558414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569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0765" y="642931"/>
            <a:ext cx="2446670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42932"/>
            <a:ext cx="7070678" cy="46781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36187" y="5927131"/>
            <a:ext cx="3814856" cy="365125"/>
          </a:xfrm>
        </p:spPr>
        <p:txBody>
          <a:bodyPr/>
          <a:lstStyle/>
          <a:p>
            <a:fld id="{96DFF08F-DC6B-4601-B491-B0F83F6DD2DA}" type="datetimeFigureOut">
              <a:rPr lang="en-US" smtClean="0"/>
              <a:pPr/>
              <a:t>10/28/2017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6187" y="6315949"/>
            <a:ext cx="381485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 title="Horizontal Rule Line"/>
          <p:cNvCxnSpPr/>
          <p:nvPr/>
        </p:nvCxnSpPr>
        <p:spPr>
          <a:xfrm>
            <a:off x="0" y="6199730"/>
            <a:ext cx="10260011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782663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1428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022" y="1064178"/>
            <a:ext cx="7848600" cy="4216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 userDrawn="1"/>
        </p:nvSpPr>
        <p:spPr>
          <a:xfrm>
            <a:off x="1773936" y="5280578"/>
            <a:ext cx="89245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“Passing Wisdom to the Next Generation”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Proverbs 4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2217022" y="392735"/>
            <a:ext cx="76767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GODLY PARENTING </a:t>
            </a:r>
          </a:p>
        </p:txBody>
      </p:sp>
    </p:spTree>
    <p:extLst>
      <p:ext uri="{BB962C8B-B14F-4D97-AF65-F5344CB8AC3E}">
        <p14:creationId xmlns:p14="http://schemas.microsoft.com/office/powerpoint/2010/main" val="21544707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304800" y="228600"/>
            <a:ext cx="11509248" cy="6247864"/>
          </a:xfrm>
          <a:prstGeom prst="rect">
            <a:avLst/>
          </a:prstGeom>
          <a:solidFill>
            <a:srgbClr val="0D1975"/>
          </a:solidFill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Contextual Observations: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1. 	The primary place from which parents instruct is 			the home. (4:3)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		Parents neglecting to teach/model wisdom to 				their children can affect many generations. (4:3)</a:t>
            </a:r>
          </a:p>
          <a:p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3. 	The most effective teaching begins when your 				children are young, but it is never to late to 					begin. (4:3)</a:t>
            </a:r>
          </a:p>
        </p:txBody>
      </p:sp>
    </p:spTree>
    <p:extLst>
      <p:ext uri="{BB962C8B-B14F-4D97-AF65-F5344CB8AC3E}">
        <p14:creationId xmlns:p14="http://schemas.microsoft.com/office/powerpoint/2010/main" val="18622705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Layou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624840" y="1868424"/>
            <a:ext cx="11061192" cy="212365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n-US" sz="44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Focus: </a:t>
            </a:r>
          </a:p>
          <a:p>
            <a:pPr algn="ctr"/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Parents Give Good Instruction</a:t>
            </a:r>
          </a:p>
        </p:txBody>
      </p:sp>
    </p:spTree>
    <p:extLst>
      <p:ext uri="{BB962C8B-B14F-4D97-AF65-F5344CB8AC3E}">
        <p14:creationId xmlns:p14="http://schemas.microsoft.com/office/powerpoint/2010/main" val="1929797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ustom Layou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 rot="20785183">
            <a:off x="2636627" y="137166"/>
            <a:ext cx="9345327" cy="64633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Six</a:t>
            </a:r>
            <a:r>
              <a:rPr lang="en-US" sz="36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Parenting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Tips from Solomon! – Proverbs 4 </a:t>
            </a:r>
          </a:p>
        </p:txBody>
      </p:sp>
      <p:graphicFrame>
        <p:nvGraphicFramePr>
          <p:cNvPr id="5" name="Diagram 4"/>
          <p:cNvGraphicFramePr/>
          <p:nvPr userDrawn="1">
            <p:extLst>
              <p:ext uri="{D42A27DB-BD31-4B8C-83A1-F6EECF244321}">
                <p14:modId xmlns:p14="http://schemas.microsoft.com/office/powerpoint/2010/main" val="2495323257"/>
              </p:ext>
            </p:extLst>
          </p:nvPr>
        </p:nvGraphicFramePr>
        <p:xfrm>
          <a:off x="152400" y="128016"/>
          <a:ext cx="11774796" cy="723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99184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59030D3-3F6E-4327-81B0-6A233A77E0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D59030D3-3F6E-4327-81B0-6A233A77E0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D59030D3-3F6E-4327-81B0-6A233A77E0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D59030D3-3F6E-4327-81B0-6A233A77E0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D6410FD-89CC-447B-A066-2FD45C6691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DD6410FD-89CC-447B-A066-2FD45C6691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DD6410FD-89CC-447B-A066-2FD45C6691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DD6410FD-89CC-447B-A066-2FD45C6691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2DCB305-A3D6-4B6F-BDB4-7895E3DA63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graphicEl>
                                              <a:dgm id="{B2DCB305-A3D6-4B6F-BDB4-7895E3DA63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graphicEl>
                                              <a:dgm id="{B2DCB305-A3D6-4B6F-BDB4-7895E3DA63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graphicEl>
                                              <a:dgm id="{B2DCB305-A3D6-4B6F-BDB4-7895E3DA63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6B9A1EC-2B11-4B7D-AA7C-49E6F9E3CA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graphicEl>
                                              <a:dgm id="{96B9A1EC-2B11-4B7D-AA7C-49E6F9E3CA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graphicEl>
                                              <a:dgm id="{96B9A1EC-2B11-4B7D-AA7C-49E6F9E3CA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graphicEl>
                                              <a:dgm id="{96B9A1EC-2B11-4B7D-AA7C-49E6F9E3CA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2A92369-2B6D-4433-B7DD-5EE9984B79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graphicEl>
                                              <a:dgm id="{52A92369-2B6D-4433-B7DD-5EE9984B79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graphicEl>
                                              <a:dgm id="{52A92369-2B6D-4433-B7DD-5EE9984B79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graphicEl>
                                              <a:dgm id="{52A92369-2B6D-4433-B7DD-5EE9984B79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340E8E2-02B5-4290-9CB8-BFC603FA36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graphicEl>
                                              <a:dgm id="{A340E8E2-02B5-4290-9CB8-BFC603FA36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graphicEl>
                                              <a:dgm id="{A340E8E2-02B5-4290-9CB8-BFC603FA36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graphicEl>
                                              <a:dgm id="{A340E8E2-02B5-4290-9CB8-BFC603FA36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ustom Layou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prodigal son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2321" y="1280160"/>
            <a:ext cx="8229600" cy="3733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2350008" y="572274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Importance of Godly Parenting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121408" y="5198626"/>
            <a:ext cx="807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Parents Desire the Best for their Children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Parable - Luke 15:11-32</a:t>
            </a:r>
          </a:p>
        </p:txBody>
      </p:sp>
    </p:spTree>
    <p:extLst>
      <p:ext uri="{BB962C8B-B14F-4D97-AF65-F5344CB8AC3E}">
        <p14:creationId xmlns:p14="http://schemas.microsoft.com/office/powerpoint/2010/main" val="35517517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281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 title="Page Number Shape"/>
          <p:cNvSpPr/>
          <p:nvPr/>
        </p:nvSpPr>
        <p:spPr bwMode="auto">
          <a:xfrm>
            <a:off x="11784011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673" y="2571722"/>
            <a:ext cx="8296654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7673" y="1393748"/>
            <a:ext cx="8401429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42955" y="6314439"/>
            <a:ext cx="1596622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10/28/2017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7673" y="6314440"/>
            <a:ext cx="6480226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620760"/>
            <a:ext cx="407988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 flipH="1">
            <a:off x="1" y="6178167"/>
            <a:ext cx="10244326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66989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540628"/>
            <a:ext cx="6248400" cy="24889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3712467"/>
            <a:ext cx="6248400" cy="24822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376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7784"/>
            <a:ext cx="3831336" cy="49560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58065"/>
            <a:ext cx="6245352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526671"/>
            <a:ext cx="6245352" cy="17556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1600" y="3700826"/>
            <a:ext cx="62484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4669432"/>
            <a:ext cx="6245352" cy="17556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4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031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10/28/2017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806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9"/>
            <a:ext cx="3838776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4147"/>
            <a:ext cx="62484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2621512"/>
            <a:ext cx="3838776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169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57261"/>
            <a:ext cx="384048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57800" y="0"/>
            <a:ext cx="617220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952" y="2621512"/>
            <a:ext cx="384048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13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69066"/>
            <a:ext cx="6248398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1" y="593006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smtClean="0"/>
              <a:pPr/>
              <a:t>10/28/2017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1" y="631444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4011" y="5607592"/>
            <a:ext cx="407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55359EC5-5593-4453-A0E8-8B77F86A48E2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487" y="2510026"/>
            <a:ext cx="4319025" cy="183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44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69" r:id="rId14"/>
    <p:sldLayoutId id="2147483670" r:id="rId15"/>
    <p:sldLayoutId id="2147483671" r:id="rId16"/>
    <p:sldLayoutId id="2147483672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orient="horz" pos="432">
          <p15:clr>
            <a:srgbClr val="F26B43"/>
          </p15:clr>
        </p15:guide>
        <p15:guide id="4" pos="7200">
          <p15:clr>
            <a:srgbClr val="F26B43"/>
          </p15:clr>
        </p15:guide>
        <p15:guide id="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0421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2530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3736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543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4954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981704"/>
      </p:ext>
    </p:extLst>
  </p:cSld>
  <p:clrMapOvr>
    <a:masterClrMapping/>
  </p:clrMapOvr>
</p:sld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 panose="020406040505050203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ECD25A4C-D97E-4C12-84B1-63580BFFAEE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Headlines</Template>
  <TotalTime>30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Schoolbook</vt:lpstr>
      <vt:lpstr>Corbel</vt:lpstr>
      <vt:lpstr>Times New Roman</vt:lpstr>
      <vt:lpstr>Headlines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 Stephens</dc:creator>
  <cp:lastModifiedBy>Josh Stephens</cp:lastModifiedBy>
  <cp:revision>10</cp:revision>
  <dcterms:created xsi:type="dcterms:W3CDTF">2016-10-28T14:17:23Z</dcterms:created>
  <dcterms:modified xsi:type="dcterms:W3CDTF">2017-10-29T03:12:01Z</dcterms:modified>
</cp:coreProperties>
</file>