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57" r:id="rId2"/>
    <p:sldId id="259" r:id="rId3"/>
    <p:sldId id="258" r:id="rId4"/>
    <p:sldId id="260" r:id="rId5"/>
    <p:sldId id="261"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100" d="100"/>
          <a:sy n="100" d="100"/>
        </p:scale>
        <p:origin x="96"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DB986B-4A59-46DD-9F8C-3B27F1824D0C}" type="doc">
      <dgm:prSet loTypeId="urn:microsoft.com/office/officeart/2008/layout/HorizontalMultiLevelHierarchy" loCatId="hierarchy" qsTypeId="urn:microsoft.com/office/officeart/2005/8/quickstyle/simple1" qsCatId="simple" csTypeId="urn:microsoft.com/office/officeart/2005/8/colors/accent5_1" csCatId="accent5" phldr="1"/>
      <dgm:spPr/>
      <dgm:t>
        <a:bodyPr/>
        <a:lstStyle/>
        <a:p>
          <a:endParaRPr lang="en-US"/>
        </a:p>
      </dgm:t>
    </dgm:pt>
    <dgm:pt modelId="{FC39FB74-082B-4163-95AF-AACBD6400DF5}">
      <dgm:prSet phldrT="[Text]" custT="1"/>
      <dgm:spPr/>
      <dgm:t>
        <a:bodyPr/>
        <a:lstStyle/>
        <a:p>
          <a:r>
            <a:rPr lang="en-US" sz="4400" dirty="0">
              <a:latin typeface="Calibri" panose="020F0502020204030204" pitchFamily="34" charset="0"/>
            </a:rPr>
            <a:t>Evidence of Humility</a:t>
          </a:r>
        </a:p>
      </dgm:t>
    </dgm:pt>
    <dgm:pt modelId="{1F0944A3-7948-49D0-B8AC-0A470F226D47}" type="parTrans" cxnId="{2D1AAF90-1F1C-4889-A23F-442BFEBBB68F}">
      <dgm:prSet/>
      <dgm:spPr/>
      <dgm:t>
        <a:bodyPr/>
        <a:lstStyle/>
        <a:p>
          <a:endParaRPr lang="en-US"/>
        </a:p>
      </dgm:t>
    </dgm:pt>
    <dgm:pt modelId="{1A6BC70F-40A4-48EF-BEDF-ADD135950FAC}" type="sibTrans" cxnId="{2D1AAF90-1F1C-4889-A23F-442BFEBBB68F}">
      <dgm:prSet/>
      <dgm:spPr/>
      <dgm:t>
        <a:bodyPr/>
        <a:lstStyle/>
        <a:p>
          <a:endParaRPr lang="en-US"/>
        </a:p>
      </dgm:t>
    </dgm:pt>
    <dgm:pt modelId="{B53B95CD-3B13-4981-BA60-80337ACAE3B1}">
      <dgm:prSet phldrT="[Text]" custT="1"/>
      <dgm:spPr/>
      <dgm:t>
        <a:bodyPr/>
        <a:lstStyle/>
        <a:p>
          <a:r>
            <a:rPr lang="en-US" sz="3600" dirty="0">
              <a:latin typeface="Calibri" panose="020F0502020204030204" pitchFamily="34" charset="0"/>
            </a:rPr>
            <a:t>Other Centered </a:t>
          </a:r>
        </a:p>
      </dgm:t>
    </dgm:pt>
    <dgm:pt modelId="{DEC424A8-6DE3-4FBF-933E-6D7CDC56B675}" type="parTrans" cxnId="{ABB1EA9F-D446-476A-B334-90D55F11C94F}">
      <dgm:prSet/>
      <dgm:spPr/>
      <dgm:t>
        <a:bodyPr/>
        <a:lstStyle/>
        <a:p>
          <a:endParaRPr lang="en-US"/>
        </a:p>
      </dgm:t>
    </dgm:pt>
    <dgm:pt modelId="{7278C2AD-006E-4EE1-A51E-DF7FDE5DB5D7}" type="sibTrans" cxnId="{ABB1EA9F-D446-476A-B334-90D55F11C94F}">
      <dgm:prSet/>
      <dgm:spPr/>
      <dgm:t>
        <a:bodyPr/>
        <a:lstStyle/>
        <a:p>
          <a:endParaRPr lang="en-US"/>
        </a:p>
      </dgm:t>
    </dgm:pt>
    <dgm:pt modelId="{BB225D4B-0A2F-4BFA-A45D-9F7D711EBFFD}">
      <dgm:prSet phldrT="[Text]" custT="1"/>
      <dgm:spPr/>
      <dgm:t>
        <a:bodyPr/>
        <a:lstStyle/>
        <a:p>
          <a:r>
            <a:rPr lang="en-US" sz="3600" dirty="0">
              <a:latin typeface="Calibri" panose="020F0502020204030204" pitchFamily="34" charset="0"/>
            </a:rPr>
            <a:t>Christ Centered</a:t>
          </a:r>
        </a:p>
      </dgm:t>
    </dgm:pt>
    <dgm:pt modelId="{BCD49DB1-0C7D-400D-AC7A-178D6E2660E0}" type="parTrans" cxnId="{3C25B40C-B82F-4499-964C-EABCBE8C9614}">
      <dgm:prSet/>
      <dgm:spPr/>
      <dgm:t>
        <a:bodyPr/>
        <a:lstStyle/>
        <a:p>
          <a:endParaRPr lang="en-US"/>
        </a:p>
      </dgm:t>
    </dgm:pt>
    <dgm:pt modelId="{3035E73D-0EED-4A1E-8791-F0DB17555F6E}" type="sibTrans" cxnId="{3C25B40C-B82F-4499-964C-EABCBE8C9614}">
      <dgm:prSet/>
      <dgm:spPr/>
      <dgm:t>
        <a:bodyPr/>
        <a:lstStyle/>
        <a:p>
          <a:endParaRPr lang="en-US"/>
        </a:p>
      </dgm:t>
    </dgm:pt>
    <dgm:pt modelId="{AB26AD4E-F62F-4F6D-B3BD-4B22B70B955C}">
      <dgm:prSet phldrT="[Text]" custT="1"/>
      <dgm:spPr/>
      <dgm:t>
        <a:bodyPr/>
        <a:lstStyle/>
        <a:p>
          <a:r>
            <a:rPr lang="en-US" sz="3600" dirty="0">
              <a:latin typeface="Calibri" panose="020F0502020204030204" pitchFamily="34" charset="0"/>
            </a:rPr>
            <a:t>Truth Centered</a:t>
          </a:r>
        </a:p>
      </dgm:t>
    </dgm:pt>
    <dgm:pt modelId="{D71C693D-9E19-44BA-835A-E7CA21F7C753}" type="parTrans" cxnId="{26B0D9AB-EEDC-4944-AC3C-9DA28559BA83}">
      <dgm:prSet/>
      <dgm:spPr/>
      <dgm:t>
        <a:bodyPr/>
        <a:lstStyle/>
        <a:p>
          <a:endParaRPr lang="en-US"/>
        </a:p>
      </dgm:t>
    </dgm:pt>
    <dgm:pt modelId="{FC2E1A37-23E6-47E6-BAD3-BA1D82296012}" type="sibTrans" cxnId="{26B0D9AB-EEDC-4944-AC3C-9DA28559BA83}">
      <dgm:prSet/>
      <dgm:spPr/>
      <dgm:t>
        <a:bodyPr/>
        <a:lstStyle/>
        <a:p>
          <a:endParaRPr lang="en-US"/>
        </a:p>
      </dgm:t>
    </dgm:pt>
    <dgm:pt modelId="{295F2C23-EECC-4CF9-A0C3-F68F4E22D1C3}">
      <dgm:prSet custT="1"/>
      <dgm:spPr/>
      <dgm:t>
        <a:bodyPr/>
        <a:lstStyle/>
        <a:p>
          <a:r>
            <a:rPr lang="en-US" sz="4000" dirty="0">
              <a:latin typeface="Calibri" panose="020F0502020204030204" pitchFamily="34" charset="0"/>
            </a:rPr>
            <a:t>Acts 14:8-10</a:t>
          </a:r>
        </a:p>
      </dgm:t>
    </dgm:pt>
    <dgm:pt modelId="{E3006F7B-4B12-491B-8E75-42D29A3821B0}" type="parTrans" cxnId="{26BE1594-C91F-497D-9B5E-C7976A4E61D6}">
      <dgm:prSet/>
      <dgm:spPr/>
      <dgm:t>
        <a:bodyPr/>
        <a:lstStyle/>
        <a:p>
          <a:endParaRPr lang="en-US"/>
        </a:p>
      </dgm:t>
    </dgm:pt>
    <dgm:pt modelId="{FEBB3E7F-C83F-4411-9010-52BF481170FB}" type="sibTrans" cxnId="{26BE1594-C91F-497D-9B5E-C7976A4E61D6}">
      <dgm:prSet/>
      <dgm:spPr/>
      <dgm:t>
        <a:bodyPr/>
        <a:lstStyle/>
        <a:p>
          <a:endParaRPr lang="en-US"/>
        </a:p>
      </dgm:t>
    </dgm:pt>
    <dgm:pt modelId="{E1439632-929E-4023-8CED-E2297097367E}">
      <dgm:prSet custT="1"/>
      <dgm:spPr/>
      <dgm:t>
        <a:bodyPr/>
        <a:lstStyle/>
        <a:p>
          <a:r>
            <a:rPr lang="en-US" sz="4000" dirty="0">
              <a:latin typeface="Calibri" panose="020F0502020204030204" pitchFamily="34" charset="0"/>
            </a:rPr>
            <a:t>Acts 14:11-15</a:t>
          </a:r>
        </a:p>
      </dgm:t>
    </dgm:pt>
    <dgm:pt modelId="{EDF07614-AC23-462B-B116-89BD14E46CAC}" type="parTrans" cxnId="{3DE674E7-9E8F-40DF-ADBF-BA782287AB08}">
      <dgm:prSet/>
      <dgm:spPr/>
      <dgm:t>
        <a:bodyPr/>
        <a:lstStyle/>
        <a:p>
          <a:endParaRPr lang="en-US"/>
        </a:p>
      </dgm:t>
    </dgm:pt>
    <dgm:pt modelId="{8E8CEB4C-07DF-44DC-9B1D-218A3B473F43}" type="sibTrans" cxnId="{3DE674E7-9E8F-40DF-ADBF-BA782287AB08}">
      <dgm:prSet/>
      <dgm:spPr/>
      <dgm:t>
        <a:bodyPr/>
        <a:lstStyle/>
        <a:p>
          <a:endParaRPr lang="en-US"/>
        </a:p>
      </dgm:t>
    </dgm:pt>
    <dgm:pt modelId="{23E09FF2-32F2-41E4-A29F-6446C62B2EFF}">
      <dgm:prSet custT="1"/>
      <dgm:spPr/>
      <dgm:t>
        <a:bodyPr/>
        <a:lstStyle/>
        <a:p>
          <a:r>
            <a:rPr lang="en-US" sz="4000" dirty="0">
              <a:latin typeface="Calibri" panose="020F0502020204030204" pitchFamily="34" charset="0"/>
            </a:rPr>
            <a:t>Acts 14:16-18</a:t>
          </a:r>
        </a:p>
      </dgm:t>
    </dgm:pt>
    <dgm:pt modelId="{093C1E4B-9849-4218-9A78-9769FF644992}" type="parTrans" cxnId="{96838929-B8FE-41BB-80D9-0C9DA1CF8789}">
      <dgm:prSet/>
      <dgm:spPr/>
      <dgm:t>
        <a:bodyPr/>
        <a:lstStyle/>
        <a:p>
          <a:endParaRPr lang="en-US"/>
        </a:p>
      </dgm:t>
    </dgm:pt>
    <dgm:pt modelId="{EC0E092C-A414-46BA-BA56-DB47AAFBD75E}" type="sibTrans" cxnId="{96838929-B8FE-41BB-80D9-0C9DA1CF8789}">
      <dgm:prSet/>
      <dgm:spPr/>
      <dgm:t>
        <a:bodyPr/>
        <a:lstStyle/>
        <a:p>
          <a:endParaRPr lang="en-US"/>
        </a:p>
      </dgm:t>
    </dgm:pt>
    <dgm:pt modelId="{5BD4AF70-2334-4225-978F-9FE7BAAE5DD6}">
      <dgm:prSet custT="1"/>
      <dgm:spPr/>
      <dgm:t>
        <a:bodyPr/>
        <a:lstStyle/>
        <a:p>
          <a:r>
            <a:rPr lang="en-US" sz="2800" dirty="0">
              <a:latin typeface="Calibri" panose="020F0502020204030204" pitchFamily="34" charset="0"/>
            </a:rPr>
            <a:t>Compassion &amp; Care for Others</a:t>
          </a:r>
        </a:p>
        <a:p>
          <a:r>
            <a:rPr lang="en-US" sz="2800" dirty="0">
              <a:latin typeface="Calibri" panose="020F0502020204030204" pitchFamily="34" charset="0"/>
            </a:rPr>
            <a:t>Physical &amp; Spiritual Conditions</a:t>
          </a:r>
          <a:endParaRPr lang="en-US" sz="2400" dirty="0">
            <a:latin typeface="Calibri" panose="020F0502020204030204" pitchFamily="34" charset="0"/>
          </a:endParaRPr>
        </a:p>
      </dgm:t>
    </dgm:pt>
    <dgm:pt modelId="{02D97B8F-5D26-40A4-A339-24925272A498}" type="parTrans" cxnId="{BEE3E88A-A648-43AB-8A9D-180EF5483BD8}">
      <dgm:prSet/>
      <dgm:spPr/>
      <dgm:t>
        <a:bodyPr/>
        <a:lstStyle/>
        <a:p>
          <a:endParaRPr lang="en-US"/>
        </a:p>
      </dgm:t>
    </dgm:pt>
    <dgm:pt modelId="{0C4BE862-78A6-4F72-B735-15F7CDA62A9F}" type="sibTrans" cxnId="{BEE3E88A-A648-43AB-8A9D-180EF5483BD8}">
      <dgm:prSet/>
      <dgm:spPr/>
      <dgm:t>
        <a:bodyPr/>
        <a:lstStyle/>
        <a:p>
          <a:endParaRPr lang="en-US"/>
        </a:p>
      </dgm:t>
    </dgm:pt>
    <dgm:pt modelId="{B02F150F-6D13-416A-8D56-F4F3C916D59C}">
      <dgm:prSet custT="1"/>
      <dgm:spPr/>
      <dgm:t>
        <a:bodyPr/>
        <a:lstStyle/>
        <a:p>
          <a:r>
            <a:rPr lang="en-US" sz="2800" dirty="0">
              <a:latin typeface="Calibri" panose="020F0502020204030204" pitchFamily="34" charset="0"/>
            </a:rPr>
            <a:t>Rejection of Self-Idolization</a:t>
          </a:r>
        </a:p>
        <a:p>
          <a:r>
            <a:rPr lang="en-US" sz="2800" dirty="0">
              <a:latin typeface="Calibri" panose="020F0502020204030204" pitchFamily="34" charset="0"/>
            </a:rPr>
            <a:t>Reflection Christ-like Admiration</a:t>
          </a:r>
        </a:p>
      </dgm:t>
    </dgm:pt>
    <dgm:pt modelId="{B06369C8-96F4-44B6-920F-FBBDD74893FC}" type="parTrans" cxnId="{3F5B051F-0A11-49CF-8CB7-47B246CC9C92}">
      <dgm:prSet/>
      <dgm:spPr/>
      <dgm:t>
        <a:bodyPr/>
        <a:lstStyle/>
        <a:p>
          <a:endParaRPr lang="en-US"/>
        </a:p>
      </dgm:t>
    </dgm:pt>
    <dgm:pt modelId="{62EFD383-11BD-445C-9B73-EB5A7ACF23FB}" type="sibTrans" cxnId="{3F5B051F-0A11-49CF-8CB7-47B246CC9C92}">
      <dgm:prSet/>
      <dgm:spPr/>
      <dgm:t>
        <a:bodyPr/>
        <a:lstStyle/>
        <a:p>
          <a:endParaRPr lang="en-US"/>
        </a:p>
      </dgm:t>
    </dgm:pt>
    <dgm:pt modelId="{6FF0A79B-2A03-4CB3-8F4C-C4A9277FEBBB}">
      <dgm:prSet custT="1"/>
      <dgm:spPr/>
      <dgm:t>
        <a:bodyPr/>
        <a:lstStyle/>
        <a:p>
          <a:r>
            <a:rPr lang="en-US" sz="2800" dirty="0">
              <a:latin typeface="Calibri" panose="020F0502020204030204" pitchFamily="34" charset="0"/>
            </a:rPr>
            <a:t>Gospel Proclamation –“Turn from vain things”</a:t>
          </a:r>
        </a:p>
        <a:p>
          <a:r>
            <a:rPr lang="en-US" sz="2800" dirty="0">
              <a:latin typeface="Calibri" panose="020F0502020204030204" pitchFamily="34" charset="0"/>
            </a:rPr>
            <a:t>Merciful Affirmation = God is Good to All</a:t>
          </a:r>
        </a:p>
      </dgm:t>
    </dgm:pt>
    <dgm:pt modelId="{C1127D5C-AC91-4C94-A9D2-916650280BD7}" type="parTrans" cxnId="{73C09EA7-35BA-4EDF-8D13-FE854FA56B45}">
      <dgm:prSet/>
      <dgm:spPr/>
      <dgm:t>
        <a:bodyPr/>
        <a:lstStyle/>
        <a:p>
          <a:endParaRPr lang="en-US"/>
        </a:p>
      </dgm:t>
    </dgm:pt>
    <dgm:pt modelId="{E437C438-BC8C-4150-81D5-7B9AE2626BB6}" type="sibTrans" cxnId="{73C09EA7-35BA-4EDF-8D13-FE854FA56B45}">
      <dgm:prSet/>
      <dgm:spPr/>
      <dgm:t>
        <a:bodyPr/>
        <a:lstStyle/>
        <a:p>
          <a:endParaRPr lang="en-US"/>
        </a:p>
      </dgm:t>
    </dgm:pt>
    <dgm:pt modelId="{5D532E5F-0A12-4150-BD2F-C1400D5B8C41}" type="pres">
      <dgm:prSet presAssocID="{F6DB986B-4A59-46DD-9F8C-3B27F1824D0C}" presName="Name0" presStyleCnt="0">
        <dgm:presLayoutVars>
          <dgm:chPref val="1"/>
          <dgm:dir/>
          <dgm:animOne val="branch"/>
          <dgm:animLvl val="lvl"/>
          <dgm:resizeHandles val="exact"/>
        </dgm:presLayoutVars>
      </dgm:prSet>
      <dgm:spPr/>
    </dgm:pt>
    <dgm:pt modelId="{F8875A06-A71F-42C8-A353-BD6584F8DB4C}" type="pres">
      <dgm:prSet presAssocID="{FC39FB74-082B-4163-95AF-AACBD6400DF5}" presName="root1" presStyleCnt="0"/>
      <dgm:spPr/>
    </dgm:pt>
    <dgm:pt modelId="{C088AF4E-DD87-4C98-85A9-FF28C0C2B20A}" type="pres">
      <dgm:prSet presAssocID="{FC39FB74-082B-4163-95AF-AACBD6400DF5}" presName="LevelOneTextNode" presStyleLbl="node0" presStyleIdx="0" presStyleCnt="1">
        <dgm:presLayoutVars>
          <dgm:chPref val="3"/>
        </dgm:presLayoutVars>
      </dgm:prSet>
      <dgm:spPr/>
    </dgm:pt>
    <dgm:pt modelId="{CF66A529-3483-4CFD-AB86-0D4338E96835}" type="pres">
      <dgm:prSet presAssocID="{FC39FB74-082B-4163-95AF-AACBD6400DF5}" presName="level2hierChild" presStyleCnt="0"/>
      <dgm:spPr/>
    </dgm:pt>
    <dgm:pt modelId="{548F57AB-F0F6-4027-828D-D656F08C48A4}" type="pres">
      <dgm:prSet presAssocID="{DEC424A8-6DE3-4FBF-933E-6D7CDC56B675}" presName="conn2-1" presStyleLbl="parChTrans1D2" presStyleIdx="0" presStyleCnt="3"/>
      <dgm:spPr/>
    </dgm:pt>
    <dgm:pt modelId="{17CBD6A1-F062-4204-B3DE-18E7C52B5CBA}" type="pres">
      <dgm:prSet presAssocID="{DEC424A8-6DE3-4FBF-933E-6D7CDC56B675}" presName="connTx" presStyleLbl="parChTrans1D2" presStyleIdx="0" presStyleCnt="3"/>
      <dgm:spPr/>
    </dgm:pt>
    <dgm:pt modelId="{FD4F21A2-1108-4F2B-A54F-E456C9B53C51}" type="pres">
      <dgm:prSet presAssocID="{B53B95CD-3B13-4981-BA60-80337ACAE3B1}" presName="root2" presStyleCnt="0"/>
      <dgm:spPr/>
    </dgm:pt>
    <dgm:pt modelId="{A89F1FA5-C3DF-462F-8877-23B7C2B49C32}" type="pres">
      <dgm:prSet presAssocID="{B53B95CD-3B13-4981-BA60-80337ACAE3B1}" presName="LevelTwoTextNode" presStyleLbl="node2" presStyleIdx="0" presStyleCnt="3" custLinFactNeighborX="-867" custLinFactNeighborY="11378">
        <dgm:presLayoutVars>
          <dgm:chPref val="3"/>
        </dgm:presLayoutVars>
      </dgm:prSet>
      <dgm:spPr/>
    </dgm:pt>
    <dgm:pt modelId="{F92C47A7-193F-4A7F-A741-F82DB44DAFC6}" type="pres">
      <dgm:prSet presAssocID="{B53B95CD-3B13-4981-BA60-80337ACAE3B1}" presName="level3hierChild" presStyleCnt="0"/>
      <dgm:spPr/>
    </dgm:pt>
    <dgm:pt modelId="{08EE21C5-E301-41DC-90DA-CE89FE1768CA}" type="pres">
      <dgm:prSet presAssocID="{E3006F7B-4B12-491B-8E75-42D29A3821B0}" presName="conn2-1" presStyleLbl="parChTrans1D3" presStyleIdx="0" presStyleCnt="6"/>
      <dgm:spPr/>
    </dgm:pt>
    <dgm:pt modelId="{ADC881C5-CB1E-4DA2-A0D1-11F1C671F575}" type="pres">
      <dgm:prSet presAssocID="{E3006F7B-4B12-491B-8E75-42D29A3821B0}" presName="connTx" presStyleLbl="parChTrans1D3" presStyleIdx="0" presStyleCnt="6"/>
      <dgm:spPr/>
    </dgm:pt>
    <dgm:pt modelId="{E0E920F2-4DDB-4511-89A0-14D71B5B5378}" type="pres">
      <dgm:prSet presAssocID="{295F2C23-EECC-4CF9-A0C3-F68F4E22D1C3}" presName="root2" presStyleCnt="0"/>
      <dgm:spPr/>
    </dgm:pt>
    <dgm:pt modelId="{BBF68965-BDF8-4A81-9C8B-088E38075FF0}" type="pres">
      <dgm:prSet presAssocID="{295F2C23-EECC-4CF9-A0C3-F68F4E22D1C3}" presName="LevelTwoTextNode" presStyleLbl="node3" presStyleIdx="0" presStyleCnt="6" custScaleX="137246">
        <dgm:presLayoutVars>
          <dgm:chPref val="3"/>
        </dgm:presLayoutVars>
      </dgm:prSet>
      <dgm:spPr/>
    </dgm:pt>
    <dgm:pt modelId="{FE0AB5CC-B539-4B45-933D-99B02A13BEDD}" type="pres">
      <dgm:prSet presAssocID="{295F2C23-EECC-4CF9-A0C3-F68F4E22D1C3}" presName="level3hierChild" presStyleCnt="0"/>
      <dgm:spPr/>
    </dgm:pt>
    <dgm:pt modelId="{EE5801B8-CC69-4372-9919-A6BD395F58C1}" type="pres">
      <dgm:prSet presAssocID="{02D97B8F-5D26-40A4-A339-24925272A498}" presName="conn2-1" presStyleLbl="parChTrans1D3" presStyleIdx="1" presStyleCnt="6"/>
      <dgm:spPr/>
    </dgm:pt>
    <dgm:pt modelId="{D063DA3F-2CCA-47A3-BB20-44F246D85956}" type="pres">
      <dgm:prSet presAssocID="{02D97B8F-5D26-40A4-A339-24925272A498}" presName="connTx" presStyleLbl="parChTrans1D3" presStyleIdx="1" presStyleCnt="6"/>
      <dgm:spPr/>
    </dgm:pt>
    <dgm:pt modelId="{95098E40-CC3F-4C31-A4C0-CEBEB885B2DD}" type="pres">
      <dgm:prSet presAssocID="{5BD4AF70-2334-4225-978F-9FE7BAAE5DD6}" presName="root2" presStyleCnt="0"/>
      <dgm:spPr/>
    </dgm:pt>
    <dgm:pt modelId="{0A4AF2DE-39E9-4CBC-9D25-ABDDB02C3E18}" type="pres">
      <dgm:prSet presAssocID="{5BD4AF70-2334-4225-978F-9FE7BAAE5DD6}" presName="LevelTwoTextNode" presStyleLbl="node3" presStyleIdx="1" presStyleCnt="6" custScaleX="221516" custLinFactNeighborX="24306" custLinFactNeighborY="-1424">
        <dgm:presLayoutVars>
          <dgm:chPref val="3"/>
        </dgm:presLayoutVars>
      </dgm:prSet>
      <dgm:spPr/>
    </dgm:pt>
    <dgm:pt modelId="{66802BBC-728E-4894-A9BA-CF194E1A3AEE}" type="pres">
      <dgm:prSet presAssocID="{5BD4AF70-2334-4225-978F-9FE7BAAE5DD6}" presName="level3hierChild" presStyleCnt="0"/>
      <dgm:spPr/>
    </dgm:pt>
    <dgm:pt modelId="{E9D0D74D-86A8-431A-8494-CF6F75E37096}" type="pres">
      <dgm:prSet presAssocID="{BCD49DB1-0C7D-400D-AC7A-178D6E2660E0}" presName="conn2-1" presStyleLbl="parChTrans1D2" presStyleIdx="1" presStyleCnt="3"/>
      <dgm:spPr/>
    </dgm:pt>
    <dgm:pt modelId="{318FD52B-1F43-4800-8A27-391887F932A5}" type="pres">
      <dgm:prSet presAssocID="{BCD49DB1-0C7D-400D-AC7A-178D6E2660E0}" presName="connTx" presStyleLbl="parChTrans1D2" presStyleIdx="1" presStyleCnt="3"/>
      <dgm:spPr/>
    </dgm:pt>
    <dgm:pt modelId="{CA00558E-E605-4F9A-A0F6-76A6FEC0D0FD}" type="pres">
      <dgm:prSet presAssocID="{BB225D4B-0A2F-4BFA-A45D-9F7D711EBFFD}" presName="root2" presStyleCnt="0"/>
      <dgm:spPr/>
    </dgm:pt>
    <dgm:pt modelId="{A714D006-13DD-4634-A5B9-B78AF71510C1}" type="pres">
      <dgm:prSet presAssocID="{BB225D4B-0A2F-4BFA-A45D-9F7D711EBFFD}" presName="LevelTwoTextNode" presStyleLbl="node2" presStyleIdx="1" presStyleCnt="3">
        <dgm:presLayoutVars>
          <dgm:chPref val="3"/>
        </dgm:presLayoutVars>
      </dgm:prSet>
      <dgm:spPr/>
    </dgm:pt>
    <dgm:pt modelId="{DD9BAF19-A7D2-4ADC-ABCC-66E76225F63B}" type="pres">
      <dgm:prSet presAssocID="{BB225D4B-0A2F-4BFA-A45D-9F7D711EBFFD}" presName="level3hierChild" presStyleCnt="0"/>
      <dgm:spPr/>
    </dgm:pt>
    <dgm:pt modelId="{E5B9D9E9-39CE-4490-B07D-4283CEF87FC3}" type="pres">
      <dgm:prSet presAssocID="{EDF07614-AC23-462B-B116-89BD14E46CAC}" presName="conn2-1" presStyleLbl="parChTrans1D3" presStyleIdx="2" presStyleCnt="6"/>
      <dgm:spPr/>
    </dgm:pt>
    <dgm:pt modelId="{08B61E83-FD6F-463C-A779-EE9CB0635C3F}" type="pres">
      <dgm:prSet presAssocID="{EDF07614-AC23-462B-B116-89BD14E46CAC}" presName="connTx" presStyleLbl="parChTrans1D3" presStyleIdx="2" presStyleCnt="6"/>
      <dgm:spPr/>
    </dgm:pt>
    <dgm:pt modelId="{A14B73BB-F620-4F19-86E4-A213365B771F}" type="pres">
      <dgm:prSet presAssocID="{E1439632-929E-4023-8CED-E2297097367E}" presName="root2" presStyleCnt="0"/>
      <dgm:spPr/>
    </dgm:pt>
    <dgm:pt modelId="{50B6F25D-825C-4E34-8E5D-040196E4E925}" type="pres">
      <dgm:prSet presAssocID="{E1439632-929E-4023-8CED-E2297097367E}" presName="LevelTwoTextNode" presStyleLbl="node3" presStyleIdx="2" presStyleCnt="6" custScaleX="139693">
        <dgm:presLayoutVars>
          <dgm:chPref val="3"/>
        </dgm:presLayoutVars>
      </dgm:prSet>
      <dgm:spPr/>
    </dgm:pt>
    <dgm:pt modelId="{B7A4BC2C-A6D0-434F-9020-0521F890E232}" type="pres">
      <dgm:prSet presAssocID="{E1439632-929E-4023-8CED-E2297097367E}" presName="level3hierChild" presStyleCnt="0"/>
      <dgm:spPr/>
    </dgm:pt>
    <dgm:pt modelId="{62C916A7-DCD3-477F-A73E-B8EFAB3D3879}" type="pres">
      <dgm:prSet presAssocID="{B06369C8-96F4-44B6-920F-FBBDD74893FC}" presName="conn2-1" presStyleLbl="parChTrans1D3" presStyleIdx="3" presStyleCnt="6"/>
      <dgm:spPr/>
    </dgm:pt>
    <dgm:pt modelId="{4DF7B75C-83EF-41A1-B5B8-14E63D15DD43}" type="pres">
      <dgm:prSet presAssocID="{B06369C8-96F4-44B6-920F-FBBDD74893FC}" presName="connTx" presStyleLbl="parChTrans1D3" presStyleIdx="3" presStyleCnt="6"/>
      <dgm:spPr/>
    </dgm:pt>
    <dgm:pt modelId="{72C6A3A7-5646-4377-A651-E6DF2D6B135D}" type="pres">
      <dgm:prSet presAssocID="{B02F150F-6D13-416A-8D56-F4F3C916D59C}" presName="root2" presStyleCnt="0"/>
      <dgm:spPr/>
    </dgm:pt>
    <dgm:pt modelId="{C4AD6AF4-032C-4C59-80EA-1C866881D0A9}" type="pres">
      <dgm:prSet presAssocID="{B02F150F-6D13-416A-8D56-F4F3C916D59C}" presName="LevelTwoTextNode" presStyleLbl="node3" presStyleIdx="3" presStyleCnt="6" custScaleX="220731" custLinFactNeighborX="26043" custLinFactNeighborY="2847">
        <dgm:presLayoutVars>
          <dgm:chPref val="3"/>
        </dgm:presLayoutVars>
      </dgm:prSet>
      <dgm:spPr/>
    </dgm:pt>
    <dgm:pt modelId="{0AE7894B-F244-4487-A1B1-751A921DFDF8}" type="pres">
      <dgm:prSet presAssocID="{B02F150F-6D13-416A-8D56-F4F3C916D59C}" presName="level3hierChild" presStyleCnt="0"/>
      <dgm:spPr/>
    </dgm:pt>
    <dgm:pt modelId="{04ADF461-2832-4FF5-93BF-1EB8E36DF089}" type="pres">
      <dgm:prSet presAssocID="{D71C693D-9E19-44BA-835A-E7CA21F7C753}" presName="conn2-1" presStyleLbl="parChTrans1D2" presStyleIdx="2" presStyleCnt="3"/>
      <dgm:spPr/>
    </dgm:pt>
    <dgm:pt modelId="{B58898D8-1CB1-481B-ABA0-68812BAB0D51}" type="pres">
      <dgm:prSet presAssocID="{D71C693D-9E19-44BA-835A-E7CA21F7C753}" presName="connTx" presStyleLbl="parChTrans1D2" presStyleIdx="2" presStyleCnt="3"/>
      <dgm:spPr/>
    </dgm:pt>
    <dgm:pt modelId="{BD496A8D-7978-491D-945C-CF9189EE3A44}" type="pres">
      <dgm:prSet presAssocID="{AB26AD4E-F62F-4F6D-B3BD-4B22B70B955C}" presName="root2" presStyleCnt="0"/>
      <dgm:spPr/>
    </dgm:pt>
    <dgm:pt modelId="{141991CA-E836-49B6-A390-886B1A2A3F2F}" type="pres">
      <dgm:prSet presAssocID="{AB26AD4E-F62F-4F6D-B3BD-4B22B70B955C}" presName="LevelTwoTextNode" presStyleLbl="node2" presStyleIdx="2" presStyleCnt="3">
        <dgm:presLayoutVars>
          <dgm:chPref val="3"/>
        </dgm:presLayoutVars>
      </dgm:prSet>
      <dgm:spPr/>
    </dgm:pt>
    <dgm:pt modelId="{894D18A7-7BEA-4BB2-BBF6-0180602A77EC}" type="pres">
      <dgm:prSet presAssocID="{AB26AD4E-F62F-4F6D-B3BD-4B22B70B955C}" presName="level3hierChild" presStyleCnt="0"/>
      <dgm:spPr/>
    </dgm:pt>
    <dgm:pt modelId="{7E7DB089-70CF-4900-8C13-B52B1732A49E}" type="pres">
      <dgm:prSet presAssocID="{093C1E4B-9849-4218-9A78-9769FF644992}" presName="conn2-1" presStyleLbl="parChTrans1D3" presStyleIdx="4" presStyleCnt="6"/>
      <dgm:spPr/>
    </dgm:pt>
    <dgm:pt modelId="{36E64F28-D2BE-4A2E-A02E-3BEB9B0C2879}" type="pres">
      <dgm:prSet presAssocID="{093C1E4B-9849-4218-9A78-9769FF644992}" presName="connTx" presStyleLbl="parChTrans1D3" presStyleIdx="4" presStyleCnt="6"/>
      <dgm:spPr/>
    </dgm:pt>
    <dgm:pt modelId="{FB763411-3195-4758-B417-1B0AF2F9E918}" type="pres">
      <dgm:prSet presAssocID="{23E09FF2-32F2-41E4-A29F-6446C62B2EFF}" presName="root2" presStyleCnt="0"/>
      <dgm:spPr/>
    </dgm:pt>
    <dgm:pt modelId="{96DFFD77-2BBB-40D6-B3AD-FC9B081160B5}" type="pres">
      <dgm:prSet presAssocID="{23E09FF2-32F2-41E4-A29F-6446C62B2EFF}" presName="LevelTwoTextNode" presStyleLbl="node3" presStyleIdx="4" presStyleCnt="6" custScaleX="141298">
        <dgm:presLayoutVars>
          <dgm:chPref val="3"/>
        </dgm:presLayoutVars>
      </dgm:prSet>
      <dgm:spPr/>
    </dgm:pt>
    <dgm:pt modelId="{949E3EA4-23B3-40F3-896A-E3D0401F91EF}" type="pres">
      <dgm:prSet presAssocID="{23E09FF2-32F2-41E4-A29F-6446C62B2EFF}" presName="level3hierChild" presStyleCnt="0"/>
      <dgm:spPr/>
    </dgm:pt>
    <dgm:pt modelId="{FB3CDC9C-3B1B-43A2-A616-CA43732264F6}" type="pres">
      <dgm:prSet presAssocID="{C1127D5C-AC91-4C94-A9D2-916650280BD7}" presName="conn2-1" presStyleLbl="parChTrans1D3" presStyleIdx="5" presStyleCnt="6"/>
      <dgm:spPr/>
    </dgm:pt>
    <dgm:pt modelId="{1E82A704-BC1B-43A7-8274-DD4962FE955F}" type="pres">
      <dgm:prSet presAssocID="{C1127D5C-AC91-4C94-A9D2-916650280BD7}" presName="connTx" presStyleLbl="parChTrans1D3" presStyleIdx="5" presStyleCnt="6"/>
      <dgm:spPr/>
    </dgm:pt>
    <dgm:pt modelId="{7474ECE3-A904-4429-923B-46AF5C600382}" type="pres">
      <dgm:prSet presAssocID="{6FF0A79B-2A03-4CB3-8F4C-C4A9277FEBBB}" presName="root2" presStyleCnt="0"/>
      <dgm:spPr/>
    </dgm:pt>
    <dgm:pt modelId="{2972A751-D80B-49A5-8A3B-2EDE050EF15A}" type="pres">
      <dgm:prSet presAssocID="{6FF0A79B-2A03-4CB3-8F4C-C4A9277FEBBB}" presName="LevelTwoTextNode" presStyleLbl="node3" presStyleIdx="5" presStyleCnt="6" custScaleX="221893" custLinFactNeighborX="35592" custLinFactNeighborY="-2848">
        <dgm:presLayoutVars>
          <dgm:chPref val="3"/>
        </dgm:presLayoutVars>
      </dgm:prSet>
      <dgm:spPr/>
    </dgm:pt>
    <dgm:pt modelId="{3495C599-2EDA-411A-82EC-4CAE6BD574A4}" type="pres">
      <dgm:prSet presAssocID="{6FF0A79B-2A03-4CB3-8F4C-C4A9277FEBBB}" presName="level3hierChild" presStyleCnt="0"/>
      <dgm:spPr/>
    </dgm:pt>
  </dgm:ptLst>
  <dgm:cxnLst>
    <dgm:cxn modelId="{014E0600-77E1-4CD4-B6D3-F79A4AFDD8D6}" type="presOf" srcId="{C1127D5C-AC91-4C94-A9D2-916650280BD7}" destId="{FB3CDC9C-3B1B-43A2-A616-CA43732264F6}" srcOrd="0" destOrd="0" presId="urn:microsoft.com/office/officeart/2008/layout/HorizontalMultiLevelHierarchy"/>
    <dgm:cxn modelId="{3C0D2D01-6C85-4657-AD19-99BAEA7660B0}" type="presOf" srcId="{BB225D4B-0A2F-4BFA-A45D-9F7D711EBFFD}" destId="{A714D006-13DD-4634-A5B9-B78AF71510C1}" srcOrd="0" destOrd="0" presId="urn:microsoft.com/office/officeart/2008/layout/HorizontalMultiLevelHierarchy"/>
    <dgm:cxn modelId="{991F0403-6A5F-4A65-A678-BBADDAE48226}" type="presOf" srcId="{B02F150F-6D13-416A-8D56-F4F3C916D59C}" destId="{C4AD6AF4-032C-4C59-80EA-1C866881D0A9}" srcOrd="0" destOrd="0" presId="urn:microsoft.com/office/officeart/2008/layout/HorizontalMultiLevelHierarchy"/>
    <dgm:cxn modelId="{B901B804-CF45-43A4-9C2C-11D6B653C3DE}" type="presOf" srcId="{093C1E4B-9849-4218-9A78-9769FF644992}" destId="{36E64F28-D2BE-4A2E-A02E-3BEB9B0C2879}" srcOrd="1" destOrd="0" presId="urn:microsoft.com/office/officeart/2008/layout/HorizontalMultiLevelHierarchy"/>
    <dgm:cxn modelId="{FD183B06-497B-4D28-A2E8-8A3C919245C4}" type="presOf" srcId="{E3006F7B-4B12-491B-8E75-42D29A3821B0}" destId="{08EE21C5-E301-41DC-90DA-CE89FE1768CA}" srcOrd="0" destOrd="0" presId="urn:microsoft.com/office/officeart/2008/layout/HorizontalMultiLevelHierarchy"/>
    <dgm:cxn modelId="{3C25B40C-B82F-4499-964C-EABCBE8C9614}" srcId="{FC39FB74-082B-4163-95AF-AACBD6400DF5}" destId="{BB225D4B-0A2F-4BFA-A45D-9F7D711EBFFD}" srcOrd="1" destOrd="0" parTransId="{BCD49DB1-0C7D-400D-AC7A-178D6E2660E0}" sibTransId="{3035E73D-0EED-4A1E-8791-F0DB17555F6E}"/>
    <dgm:cxn modelId="{59F60317-251B-4C44-8207-0E7D2F517667}" type="presOf" srcId="{C1127D5C-AC91-4C94-A9D2-916650280BD7}" destId="{1E82A704-BC1B-43A7-8274-DD4962FE955F}" srcOrd="1" destOrd="0" presId="urn:microsoft.com/office/officeart/2008/layout/HorizontalMultiLevelHierarchy"/>
    <dgm:cxn modelId="{25388619-3385-4632-9441-4F777CAE48F9}" type="presOf" srcId="{02D97B8F-5D26-40A4-A339-24925272A498}" destId="{EE5801B8-CC69-4372-9919-A6BD395F58C1}" srcOrd="0" destOrd="0" presId="urn:microsoft.com/office/officeart/2008/layout/HorizontalMultiLevelHierarchy"/>
    <dgm:cxn modelId="{E9B1FC19-B174-47E6-9ACC-0AA8B19CEA60}" type="presOf" srcId="{6FF0A79B-2A03-4CB3-8F4C-C4A9277FEBBB}" destId="{2972A751-D80B-49A5-8A3B-2EDE050EF15A}" srcOrd="0" destOrd="0" presId="urn:microsoft.com/office/officeart/2008/layout/HorizontalMultiLevelHierarchy"/>
    <dgm:cxn modelId="{7C35DC1B-951C-43C4-8F09-18A7DEEE19B7}" type="presOf" srcId="{5BD4AF70-2334-4225-978F-9FE7BAAE5DD6}" destId="{0A4AF2DE-39E9-4CBC-9D25-ABDDB02C3E18}" srcOrd="0" destOrd="0" presId="urn:microsoft.com/office/officeart/2008/layout/HorizontalMultiLevelHierarchy"/>
    <dgm:cxn modelId="{3F5B051F-0A11-49CF-8CB7-47B246CC9C92}" srcId="{BB225D4B-0A2F-4BFA-A45D-9F7D711EBFFD}" destId="{B02F150F-6D13-416A-8D56-F4F3C916D59C}" srcOrd="1" destOrd="0" parTransId="{B06369C8-96F4-44B6-920F-FBBDD74893FC}" sibTransId="{62EFD383-11BD-445C-9B73-EB5A7ACF23FB}"/>
    <dgm:cxn modelId="{D9C5A123-7E49-4327-BBB8-B83E0D225190}" type="presOf" srcId="{E1439632-929E-4023-8CED-E2297097367E}" destId="{50B6F25D-825C-4E34-8E5D-040196E4E925}" srcOrd="0" destOrd="0" presId="urn:microsoft.com/office/officeart/2008/layout/HorizontalMultiLevelHierarchy"/>
    <dgm:cxn modelId="{96838929-B8FE-41BB-80D9-0C9DA1CF8789}" srcId="{AB26AD4E-F62F-4F6D-B3BD-4B22B70B955C}" destId="{23E09FF2-32F2-41E4-A29F-6446C62B2EFF}" srcOrd="0" destOrd="0" parTransId="{093C1E4B-9849-4218-9A78-9769FF644992}" sibTransId="{EC0E092C-A414-46BA-BA56-DB47AAFBD75E}"/>
    <dgm:cxn modelId="{6E51262E-0B89-4061-8363-9EAA400A8C9E}" type="presOf" srcId="{02D97B8F-5D26-40A4-A339-24925272A498}" destId="{D063DA3F-2CCA-47A3-BB20-44F246D85956}" srcOrd="1" destOrd="0" presId="urn:microsoft.com/office/officeart/2008/layout/HorizontalMultiLevelHierarchy"/>
    <dgm:cxn modelId="{02425A30-FF96-4B9B-AA30-240E437DCFCB}" type="presOf" srcId="{F6DB986B-4A59-46DD-9F8C-3B27F1824D0C}" destId="{5D532E5F-0A12-4150-BD2F-C1400D5B8C41}" srcOrd="0" destOrd="0" presId="urn:microsoft.com/office/officeart/2008/layout/HorizontalMultiLevelHierarchy"/>
    <dgm:cxn modelId="{DBE30C64-AAB0-4917-83D2-6D9031397B10}" type="presOf" srcId="{DEC424A8-6DE3-4FBF-933E-6D7CDC56B675}" destId="{548F57AB-F0F6-4027-828D-D656F08C48A4}" srcOrd="0" destOrd="0" presId="urn:microsoft.com/office/officeart/2008/layout/HorizontalMultiLevelHierarchy"/>
    <dgm:cxn modelId="{F8B81E45-139D-45E3-BF27-B10D5AA80E81}" type="presOf" srcId="{AB26AD4E-F62F-4F6D-B3BD-4B22B70B955C}" destId="{141991CA-E836-49B6-A390-886B1A2A3F2F}" srcOrd="0" destOrd="0" presId="urn:microsoft.com/office/officeart/2008/layout/HorizontalMultiLevelHierarchy"/>
    <dgm:cxn modelId="{1DC19E6A-C46B-42FF-BF43-EBCEFC7E0FAB}" type="presOf" srcId="{EDF07614-AC23-462B-B116-89BD14E46CAC}" destId="{E5B9D9E9-39CE-4490-B07D-4283CEF87FC3}" srcOrd="0" destOrd="0" presId="urn:microsoft.com/office/officeart/2008/layout/HorizontalMultiLevelHierarchy"/>
    <dgm:cxn modelId="{65FB126E-CEF9-41A4-B6FC-7C950B11129A}" type="presOf" srcId="{D71C693D-9E19-44BA-835A-E7CA21F7C753}" destId="{04ADF461-2832-4FF5-93BF-1EB8E36DF089}" srcOrd="0" destOrd="0" presId="urn:microsoft.com/office/officeart/2008/layout/HorizontalMultiLevelHierarchy"/>
    <dgm:cxn modelId="{DD676773-F9EA-43CA-99EA-157DD7AA3F8F}" type="presOf" srcId="{D71C693D-9E19-44BA-835A-E7CA21F7C753}" destId="{B58898D8-1CB1-481B-ABA0-68812BAB0D51}" srcOrd="1" destOrd="0" presId="urn:microsoft.com/office/officeart/2008/layout/HorizontalMultiLevelHierarchy"/>
    <dgm:cxn modelId="{AF91AA53-E58E-4882-9404-FE30911206E6}" type="presOf" srcId="{295F2C23-EECC-4CF9-A0C3-F68F4E22D1C3}" destId="{BBF68965-BDF8-4A81-9C8B-088E38075FF0}" srcOrd="0" destOrd="0" presId="urn:microsoft.com/office/officeart/2008/layout/HorizontalMultiLevelHierarchy"/>
    <dgm:cxn modelId="{949C257E-BB5E-4919-9D57-424481282C6C}" type="presOf" srcId="{DEC424A8-6DE3-4FBF-933E-6D7CDC56B675}" destId="{17CBD6A1-F062-4204-B3DE-18E7C52B5CBA}" srcOrd="1" destOrd="0" presId="urn:microsoft.com/office/officeart/2008/layout/HorizontalMultiLevelHierarchy"/>
    <dgm:cxn modelId="{BF03808A-6229-45D1-AEFB-8944745AA934}" type="presOf" srcId="{BCD49DB1-0C7D-400D-AC7A-178D6E2660E0}" destId="{E9D0D74D-86A8-431A-8494-CF6F75E37096}" srcOrd="0" destOrd="0" presId="urn:microsoft.com/office/officeart/2008/layout/HorizontalMultiLevelHierarchy"/>
    <dgm:cxn modelId="{BEE3E88A-A648-43AB-8A9D-180EF5483BD8}" srcId="{B53B95CD-3B13-4981-BA60-80337ACAE3B1}" destId="{5BD4AF70-2334-4225-978F-9FE7BAAE5DD6}" srcOrd="1" destOrd="0" parTransId="{02D97B8F-5D26-40A4-A339-24925272A498}" sibTransId="{0C4BE862-78A6-4F72-B735-15F7CDA62A9F}"/>
    <dgm:cxn modelId="{C376D58C-0536-438C-AEB3-CF393466E006}" type="presOf" srcId="{B06369C8-96F4-44B6-920F-FBBDD74893FC}" destId="{62C916A7-DCD3-477F-A73E-B8EFAB3D3879}" srcOrd="0" destOrd="0" presId="urn:microsoft.com/office/officeart/2008/layout/HorizontalMultiLevelHierarchy"/>
    <dgm:cxn modelId="{2D1AAF90-1F1C-4889-A23F-442BFEBBB68F}" srcId="{F6DB986B-4A59-46DD-9F8C-3B27F1824D0C}" destId="{FC39FB74-082B-4163-95AF-AACBD6400DF5}" srcOrd="0" destOrd="0" parTransId="{1F0944A3-7948-49D0-B8AC-0A470F226D47}" sibTransId="{1A6BC70F-40A4-48EF-BEDF-ADD135950FAC}"/>
    <dgm:cxn modelId="{26BE1594-C91F-497D-9B5E-C7976A4E61D6}" srcId="{B53B95CD-3B13-4981-BA60-80337ACAE3B1}" destId="{295F2C23-EECC-4CF9-A0C3-F68F4E22D1C3}" srcOrd="0" destOrd="0" parTransId="{E3006F7B-4B12-491B-8E75-42D29A3821B0}" sibTransId="{FEBB3E7F-C83F-4411-9010-52BF481170FB}"/>
    <dgm:cxn modelId="{94D3719B-E8CD-4E6C-9C4F-EEEC3B77739F}" type="presOf" srcId="{BCD49DB1-0C7D-400D-AC7A-178D6E2660E0}" destId="{318FD52B-1F43-4800-8A27-391887F932A5}" srcOrd="1" destOrd="0" presId="urn:microsoft.com/office/officeart/2008/layout/HorizontalMultiLevelHierarchy"/>
    <dgm:cxn modelId="{341CB19C-7186-4715-956E-D367E0BD55B9}" type="presOf" srcId="{23E09FF2-32F2-41E4-A29F-6446C62B2EFF}" destId="{96DFFD77-2BBB-40D6-B3AD-FC9B081160B5}" srcOrd="0" destOrd="0" presId="urn:microsoft.com/office/officeart/2008/layout/HorizontalMultiLevelHierarchy"/>
    <dgm:cxn modelId="{ABB1EA9F-D446-476A-B334-90D55F11C94F}" srcId="{FC39FB74-082B-4163-95AF-AACBD6400DF5}" destId="{B53B95CD-3B13-4981-BA60-80337ACAE3B1}" srcOrd="0" destOrd="0" parTransId="{DEC424A8-6DE3-4FBF-933E-6D7CDC56B675}" sibTransId="{7278C2AD-006E-4EE1-A51E-DF7FDE5DB5D7}"/>
    <dgm:cxn modelId="{73C09EA7-35BA-4EDF-8D13-FE854FA56B45}" srcId="{AB26AD4E-F62F-4F6D-B3BD-4B22B70B955C}" destId="{6FF0A79B-2A03-4CB3-8F4C-C4A9277FEBBB}" srcOrd="1" destOrd="0" parTransId="{C1127D5C-AC91-4C94-A9D2-916650280BD7}" sibTransId="{E437C438-BC8C-4150-81D5-7B9AE2626BB6}"/>
    <dgm:cxn modelId="{26B0D9AB-EEDC-4944-AC3C-9DA28559BA83}" srcId="{FC39FB74-082B-4163-95AF-AACBD6400DF5}" destId="{AB26AD4E-F62F-4F6D-B3BD-4B22B70B955C}" srcOrd="2" destOrd="0" parTransId="{D71C693D-9E19-44BA-835A-E7CA21F7C753}" sibTransId="{FC2E1A37-23E6-47E6-BAD3-BA1D82296012}"/>
    <dgm:cxn modelId="{26F223BB-B5CB-49D6-A80D-3714AF2CB117}" type="presOf" srcId="{B06369C8-96F4-44B6-920F-FBBDD74893FC}" destId="{4DF7B75C-83EF-41A1-B5B8-14E63D15DD43}" srcOrd="1" destOrd="0" presId="urn:microsoft.com/office/officeart/2008/layout/HorizontalMultiLevelHierarchy"/>
    <dgm:cxn modelId="{7CA425C9-390E-4902-B788-0B3333406F48}" type="presOf" srcId="{E3006F7B-4B12-491B-8E75-42D29A3821B0}" destId="{ADC881C5-CB1E-4DA2-A0D1-11F1C671F575}" srcOrd="1" destOrd="0" presId="urn:microsoft.com/office/officeart/2008/layout/HorizontalMultiLevelHierarchy"/>
    <dgm:cxn modelId="{81AC2ACD-6766-4BF9-B1BF-4CDB881694F8}" type="presOf" srcId="{FC39FB74-082B-4163-95AF-AACBD6400DF5}" destId="{C088AF4E-DD87-4C98-85A9-FF28C0C2B20A}" srcOrd="0" destOrd="0" presId="urn:microsoft.com/office/officeart/2008/layout/HorizontalMultiLevelHierarchy"/>
    <dgm:cxn modelId="{648408DE-88F4-4A94-BB1C-20657057D5BD}" type="presOf" srcId="{B53B95CD-3B13-4981-BA60-80337ACAE3B1}" destId="{A89F1FA5-C3DF-462F-8877-23B7C2B49C32}" srcOrd="0" destOrd="0" presId="urn:microsoft.com/office/officeart/2008/layout/HorizontalMultiLevelHierarchy"/>
    <dgm:cxn modelId="{F82FFBDF-90E8-4446-94C7-D7DE22B9F886}" type="presOf" srcId="{EDF07614-AC23-462B-B116-89BD14E46CAC}" destId="{08B61E83-FD6F-463C-A779-EE9CB0635C3F}" srcOrd="1" destOrd="0" presId="urn:microsoft.com/office/officeart/2008/layout/HorizontalMultiLevelHierarchy"/>
    <dgm:cxn modelId="{71C6FCE6-B6F8-4A1A-9BC0-9BA9C21FB385}" type="presOf" srcId="{093C1E4B-9849-4218-9A78-9769FF644992}" destId="{7E7DB089-70CF-4900-8C13-B52B1732A49E}" srcOrd="0" destOrd="0" presId="urn:microsoft.com/office/officeart/2008/layout/HorizontalMultiLevelHierarchy"/>
    <dgm:cxn modelId="{3DE674E7-9E8F-40DF-ADBF-BA782287AB08}" srcId="{BB225D4B-0A2F-4BFA-A45D-9F7D711EBFFD}" destId="{E1439632-929E-4023-8CED-E2297097367E}" srcOrd="0" destOrd="0" parTransId="{EDF07614-AC23-462B-B116-89BD14E46CAC}" sibTransId="{8E8CEB4C-07DF-44DC-9B1D-218A3B473F43}"/>
    <dgm:cxn modelId="{A01F17CD-198E-41F9-949B-0FBA8EE34DF3}" type="presParOf" srcId="{5D532E5F-0A12-4150-BD2F-C1400D5B8C41}" destId="{F8875A06-A71F-42C8-A353-BD6584F8DB4C}" srcOrd="0" destOrd="0" presId="urn:microsoft.com/office/officeart/2008/layout/HorizontalMultiLevelHierarchy"/>
    <dgm:cxn modelId="{84D11AD2-AEC2-49F9-8027-37F722248465}" type="presParOf" srcId="{F8875A06-A71F-42C8-A353-BD6584F8DB4C}" destId="{C088AF4E-DD87-4C98-85A9-FF28C0C2B20A}" srcOrd="0" destOrd="0" presId="urn:microsoft.com/office/officeart/2008/layout/HorizontalMultiLevelHierarchy"/>
    <dgm:cxn modelId="{6D0EF224-5218-4DF1-847C-EB81444AFC62}" type="presParOf" srcId="{F8875A06-A71F-42C8-A353-BD6584F8DB4C}" destId="{CF66A529-3483-4CFD-AB86-0D4338E96835}" srcOrd="1" destOrd="0" presId="urn:microsoft.com/office/officeart/2008/layout/HorizontalMultiLevelHierarchy"/>
    <dgm:cxn modelId="{96D086A2-E03B-4324-B18D-65CA1EE5738D}" type="presParOf" srcId="{CF66A529-3483-4CFD-AB86-0D4338E96835}" destId="{548F57AB-F0F6-4027-828D-D656F08C48A4}" srcOrd="0" destOrd="0" presId="urn:microsoft.com/office/officeart/2008/layout/HorizontalMultiLevelHierarchy"/>
    <dgm:cxn modelId="{5D590CF7-64DF-48F8-9B89-49599DEDF85D}" type="presParOf" srcId="{548F57AB-F0F6-4027-828D-D656F08C48A4}" destId="{17CBD6A1-F062-4204-B3DE-18E7C52B5CBA}" srcOrd="0" destOrd="0" presId="urn:microsoft.com/office/officeart/2008/layout/HorizontalMultiLevelHierarchy"/>
    <dgm:cxn modelId="{6DE1BE0B-C89D-42C4-A0D2-85AEB52C71A7}" type="presParOf" srcId="{CF66A529-3483-4CFD-AB86-0D4338E96835}" destId="{FD4F21A2-1108-4F2B-A54F-E456C9B53C51}" srcOrd="1" destOrd="0" presId="urn:microsoft.com/office/officeart/2008/layout/HorizontalMultiLevelHierarchy"/>
    <dgm:cxn modelId="{FFC7CB16-3F2D-46BC-BC3C-C8C9FE07A59F}" type="presParOf" srcId="{FD4F21A2-1108-4F2B-A54F-E456C9B53C51}" destId="{A89F1FA5-C3DF-462F-8877-23B7C2B49C32}" srcOrd="0" destOrd="0" presId="urn:microsoft.com/office/officeart/2008/layout/HorizontalMultiLevelHierarchy"/>
    <dgm:cxn modelId="{47DE36C0-2278-4119-8DDA-DD5034F8846D}" type="presParOf" srcId="{FD4F21A2-1108-4F2B-A54F-E456C9B53C51}" destId="{F92C47A7-193F-4A7F-A741-F82DB44DAFC6}" srcOrd="1" destOrd="0" presId="urn:microsoft.com/office/officeart/2008/layout/HorizontalMultiLevelHierarchy"/>
    <dgm:cxn modelId="{8450E56F-A2C7-433F-BBAF-AE61B6C2B66D}" type="presParOf" srcId="{F92C47A7-193F-4A7F-A741-F82DB44DAFC6}" destId="{08EE21C5-E301-41DC-90DA-CE89FE1768CA}" srcOrd="0" destOrd="0" presId="urn:microsoft.com/office/officeart/2008/layout/HorizontalMultiLevelHierarchy"/>
    <dgm:cxn modelId="{03B46142-F804-45B7-A47E-1CE0A94C73C2}" type="presParOf" srcId="{08EE21C5-E301-41DC-90DA-CE89FE1768CA}" destId="{ADC881C5-CB1E-4DA2-A0D1-11F1C671F575}" srcOrd="0" destOrd="0" presId="urn:microsoft.com/office/officeart/2008/layout/HorizontalMultiLevelHierarchy"/>
    <dgm:cxn modelId="{CEAA613E-D8B5-4E51-BE0E-8E4CA4D8C1FF}" type="presParOf" srcId="{F92C47A7-193F-4A7F-A741-F82DB44DAFC6}" destId="{E0E920F2-4DDB-4511-89A0-14D71B5B5378}" srcOrd="1" destOrd="0" presId="urn:microsoft.com/office/officeart/2008/layout/HorizontalMultiLevelHierarchy"/>
    <dgm:cxn modelId="{3037D994-7E3F-4E35-A575-F82ED79D457D}" type="presParOf" srcId="{E0E920F2-4DDB-4511-89A0-14D71B5B5378}" destId="{BBF68965-BDF8-4A81-9C8B-088E38075FF0}" srcOrd="0" destOrd="0" presId="urn:microsoft.com/office/officeart/2008/layout/HorizontalMultiLevelHierarchy"/>
    <dgm:cxn modelId="{FE46284E-FD0D-4C81-BDD2-DE27D2D0B55E}" type="presParOf" srcId="{E0E920F2-4DDB-4511-89A0-14D71B5B5378}" destId="{FE0AB5CC-B539-4B45-933D-99B02A13BEDD}" srcOrd="1" destOrd="0" presId="urn:microsoft.com/office/officeart/2008/layout/HorizontalMultiLevelHierarchy"/>
    <dgm:cxn modelId="{209319BA-ABF8-463F-AC88-D79A021C385E}" type="presParOf" srcId="{F92C47A7-193F-4A7F-A741-F82DB44DAFC6}" destId="{EE5801B8-CC69-4372-9919-A6BD395F58C1}" srcOrd="2" destOrd="0" presId="urn:microsoft.com/office/officeart/2008/layout/HorizontalMultiLevelHierarchy"/>
    <dgm:cxn modelId="{AA7E16CB-9DC6-4F57-AA71-455142CD6FE4}" type="presParOf" srcId="{EE5801B8-CC69-4372-9919-A6BD395F58C1}" destId="{D063DA3F-2CCA-47A3-BB20-44F246D85956}" srcOrd="0" destOrd="0" presId="urn:microsoft.com/office/officeart/2008/layout/HorizontalMultiLevelHierarchy"/>
    <dgm:cxn modelId="{11210CB9-4C65-444A-A28A-B032511545F2}" type="presParOf" srcId="{F92C47A7-193F-4A7F-A741-F82DB44DAFC6}" destId="{95098E40-CC3F-4C31-A4C0-CEBEB885B2DD}" srcOrd="3" destOrd="0" presId="urn:microsoft.com/office/officeart/2008/layout/HorizontalMultiLevelHierarchy"/>
    <dgm:cxn modelId="{514CF404-63AD-409B-9651-E71676A718E2}" type="presParOf" srcId="{95098E40-CC3F-4C31-A4C0-CEBEB885B2DD}" destId="{0A4AF2DE-39E9-4CBC-9D25-ABDDB02C3E18}" srcOrd="0" destOrd="0" presId="urn:microsoft.com/office/officeart/2008/layout/HorizontalMultiLevelHierarchy"/>
    <dgm:cxn modelId="{D83C19E6-2101-44BF-989F-EE74D3D84A2B}" type="presParOf" srcId="{95098E40-CC3F-4C31-A4C0-CEBEB885B2DD}" destId="{66802BBC-728E-4894-A9BA-CF194E1A3AEE}" srcOrd="1" destOrd="0" presId="urn:microsoft.com/office/officeart/2008/layout/HorizontalMultiLevelHierarchy"/>
    <dgm:cxn modelId="{D0BB38AB-F86B-4970-87D8-8BFBCB5FD6F3}" type="presParOf" srcId="{CF66A529-3483-4CFD-AB86-0D4338E96835}" destId="{E9D0D74D-86A8-431A-8494-CF6F75E37096}" srcOrd="2" destOrd="0" presId="urn:microsoft.com/office/officeart/2008/layout/HorizontalMultiLevelHierarchy"/>
    <dgm:cxn modelId="{66536440-3DA3-45F1-A416-79FE97F9674A}" type="presParOf" srcId="{E9D0D74D-86A8-431A-8494-CF6F75E37096}" destId="{318FD52B-1F43-4800-8A27-391887F932A5}" srcOrd="0" destOrd="0" presId="urn:microsoft.com/office/officeart/2008/layout/HorizontalMultiLevelHierarchy"/>
    <dgm:cxn modelId="{861EE4AA-57D0-45EA-88FB-CFA2BBF0E7BC}" type="presParOf" srcId="{CF66A529-3483-4CFD-AB86-0D4338E96835}" destId="{CA00558E-E605-4F9A-A0F6-76A6FEC0D0FD}" srcOrd="3" destOrd="0" presId="urn:microsoft.com/office/officeart/2008/layout/HorizontalMultiLevelHierarchy"/>
    <dgm:cxn modelId="{D06B19FC-64FC-42FC-BCB4-9C2C7F139AD5}" type="presParOf" srcId="{CA00558E-E605-4F9A-A0F6-76A6FEC0D0FD}" destId="{A714D006-13DD-4634-A5B9-B78AF71510C1}" srcOrd="0" destOrd="0" presId="urn:microsoft.com/office/officeart/2008/layout/HorizontalMultiLevelHierarchy"/>
    <dgm:cxn modelId="{F02E9AE3-B046-4B37-8C35-FF7803DDB526}" type="presParOf" srcId="{CA00558E-E605-4F9A-A0F6-76A6FEC0D0FD}" destId="{DD9BAF19-A7D2-4ADC-ABCC-66E76225F63B}" srcOrd="1" destOrd="0" presId="urn:microsoft.com/office/officeart/2008/layout/HorizontalMultiLevelHierarchy"/>
    <dgm:cxn modelId="{83C777E5-7A60-4703-9E18-A3881446F926}" type="presParOf" srcId="{DD9BAF19-A7D2-4ADC-ABCC-66E76225F63B}" destId="{E5B9D9E9-39CE-4490-B07D-4283CEF87FC3}" srcOrd="0" destOrd="0" presId="urn:microsoft.com/office/officeart/2008/layout/HorizontalMultiLevelHierarchy"/>
    <dgm:cxn modelId="{BF30D181-9D71-4200-AF81-B9BFDE4004FC}" type="presParOf" srcId="{E5B9D9E9-39CE-4490-B07D-4283CEF87FC3}" destId="{08B61E83-FD6F-463C-A779-EE9CB0635C3F}" srcOrd="0" destOrd="0" presId="urn:microsoft.com/office/officeart/2008/layout/HorizontalMultiLevelHierarchy"/>
    <dgm:cxn modelId="{A2221EFD-31AA-49B5-9625-600DC43F277E}" type="presParOf" srcId="{DD9BAF19-A7D2-4ADC-ABCC-66E76225F63B}" destId="{A14B73BB-F620-4F19-86E4-A213365B771F}" srcOrd="1" destOrd="0" presId="urn:microsoft.com/office/officeart/2008/layout/HorizontalMultiLevelHierarchy"/>
    <dgm:cxn modelId="{D19C7BFA-9AF5-4319-9F27-4C04523864FE}" type="presParOf" srcId="{A14B73BB-F620-4F19-86E4-A213365B771F}" destId="{50B6F25D-825C-4E34-8E5D-040196E4E925}" srcOrd="0" destOrd="0" presId="urn:microsoft.com/office/officeart/2008/layout/HorizontalMultiLevelHierarchy"/>
    <dgm:cxn modelId="{B579F247-D5A3-41C7-9E3D-C5A5B2826AFA}" type="presParOf" srcId="{A14B73BB-F620-4F19-86E4-A213365B771F}" destId="{B7A4BC2C-A6D0-434F-9020-0521F890E232}" srcOrd="1" destOrd="0" presId="urn:microsoft.com/office/officeart/2008/layout/HorizontalMultiLevelHierarchy"/>
    <dgm:cxn modelId="{0D036461-5BE2-4412-AC49-F49646AB10AA}" type="presParOf" srcId="{DD9BAF19-A7D2-4ADC-ABCC-66E76225F63B}" destId="{62C916A7-DCD3-477F-A73E-B8EFAB3D3879}" srcOrd="2" destOrd="0" presId="urn:microsoft.com/office/officeart/2008/layout/HorizontalMultiLevelHierarchy"/>
    <dgm:cxn modelId="{B9792ACF-2A7D-4208-BDFD-315ED5FCD4FF}" type="presParOf" srcId="{62C916A7-DCD3-477F-A73E-B8EFAB3D3879}" destId="{4DF7B75C-83EF-41A1-B5B8-14E63D15DD43}" srcOrd="0" destOrd="0" presId="urn:microsoft.com/office/officeart/2008/layout/HorizontalMultiLevelHierarchy"/>
    <dgm:cxn modelId="{70B7F81C-BAB7-4EE1-B2F0-ADDBBE1FD3AE}" type="presParOf" srcId="{DD9BAF19-A7D2-4ADC-ABCC-66E76225F63B}" destId="{72C6A3A7-5646-4377-A651-E6DF2D6B135D}" srcOrd="3" destOrd="0" presId="urn:microsoft.com/office/officeart/2008/layout/HorizontalMultiLevelHierarchy"/>
    <dgm:cxn modelId="{91272044-0FEF-47D3-8DFA-845D8159296D}" type="presParOf" srcId="{72C6A3A7-5646-4377-A651-E6DF2D6B135D}" destId="{C4AD6AF4-032C-4C59-80EA-1C866881D0A9}" srcOrd="0" destOrd="0" presId="urn:microsoft.com/office/officeart/2008/layout/HorizontalMultiLevelHierarchy"/>
    <dgm:cxn modelId="{EEA278FD-FF54-4388-AEEA-06E4F7613C30}" type="presParOf" srcId="{72C6A3A7-5646-4377-A651-E6DF2D6B135D}" destId="{0AE7894B-F244-4487-A1B1-751A921DFDF8}" srcOrd="1" destOrd="0" presId="urn:microsoft.com/office/officeart/2008/layout/HorizontalMultiLevelHierarchy"/>
    <dgm:cxn modelId="{C1390826-41AC-4BA8-8E1D-3BE01A7DF67D}" type="presParOf" srcId="{CF66A529-3483-4CFD-AB86-0D4338E96835}" destId="{04ADF461-2832-4FF5-93BF-1EB8E36DF089}" srcOrd="4" destOrd="0" presId="urn:microsoft.com/office/officeart/2008/layout/HorizontalMultiLevelHierarchy"/>
    <dgm:cxn modelId="{38DAC783-2D69-4F86-BF8E-595635E91B0B}" type="presParOf" srcId="{04ADF461-2832-4FF5-93BF-1EB8E36DF089}" destId="{B58898D8-1CB1-481B-ABA0-68812BAB0D51}" srcOrd="0" destOrd="0" presId="urn:microsoft.com/office/officeart/2008/layout/HorizontalMultiLevelHierarchy"/>
    <dgm:cxn modelId="{1CA7FE92-92D7-4AEA-92CF-840D7B9579AB}" type="presParOf" srcId="{CF66A529-3483-4CFD-AB86-0D4338E96835}" destId="{BD496A8D-7978-491D-945C-CF9189EE3A44}" srcOrd="5" destOrd="0" presId="urn:microsoft.com/office/officeart/2008/layout/HorizontalMultiLevelHierarchy"/>
    <dgm:cxn modelId="{9F41B33B-CC9F-43BF-BA25-BA621333FDDF}" type="presParOf" srcId="{BD496A8D-7978-491D-945C-CF9189EE3A44}" destId="{141991CA-E836-49B6-A390-886B1A2A3F2F}" srcOrd="0" destOrd="0" presId="urn:microsoft.com/office/officeart/2008/layout/HorizontalMultiLevelHierarchy"/>
    <dgm:cxn modelId="{89DDE5D9-06C6-428C-A6BF-0D1EE94F9B6C}" type="presParOf" srcId="{BD496A8D-7978-491D-945C-CF9189EE3A44}" destId="{894D18A7-7BEA-4BB2-BBF6-0180602A77EC}" srcOrd="1" destOrd="0" presId="urn:microsoft.com/office/officeart/2008/layout/HorizontalMultiLevelHierarchy"/>
    <dgm:cxn modelId="{7FB230D7-EDB5-4242-87A4-F07024BE8331}" type="presParOf" srcId="{894D18A7-7BEA-4BB2-BBF6-0180602A77EC}" destId="{7E7DB089-70CF-4900-8C13-B52B1732A49E}" srcOrd="0" destOrd="0" presId="urn:microsoft.com/office/officeart/2008/layout/HorizontalMultiLevelHierarchy"/>
    <dgm:cxn modelId="{D8224A80-FADA-4143-A800-F42052F2CA9A}" type="presParOf" srcId="{7E7DB089-70CF-4900-8C13-B52B1732A49E}" destId="{36E64F28-D2BE-4A2E-A02E-3BEB9B0C2879}" srcOrd="0" destOrd="0" presId="urn:microsoft.com/office/officeart/2008/layout/HorizontalMultiLevelHierarchy"/>
    <dgm:cxn modelId="{5719D0CF-3D55-491E-A089-1D89F0FBDB07}" type="presParOf" srcId="{894D18A7-7BEA-4BB2-BBF6-0180602A77EC}" destId="{FB763411-3195-4758-B417-1B0AF2F9E918}" srcOrd="1" destOrd="0" presId="urn:microsoft.com/office/officeart/2008/layout/HorizontalMultiLevelHierarchy"/>
    <dgm:cxn modelId="{231E71FB-6FB6-4BB5-B99B-FB303969F440}" type="presParOf" srcId="{FB763411-3195-4758-B417-1B0AF2F9E918}" destId="{96DFFD77-2BBB-40D6-B3AD-FC9B081160B5}" srcOrd="0" destOrd="0" presId="urn:microsoft.com/office/officeart/2008/layout/HorizontalMultiLevelHierarchy"/>
    <dgm:cxn modelId="{68DF303F-7A51-4587-8C8B-DB2231ACE4B0}" type="presParOf" srcId="{FB763411-3195-4758-B417-1B0AF2F9E918}" destId="{949E3EA4-23B3-40F3-896A-E3D0401F91EF}" srcOrd="1" destOrd="0" presId="urn:microsoft.com/office/officeart/2008/layout/HorizontalMultiLevelHierarchy"/>
    <dgm:cxn modelId="{B38DC26E-B792-498B-BC91-70182CD8427F}" type="presParOf" srcId="{894D18A7-7BEA-4BB2-BBF6-0180602A77EC}" destId="{FB3CDC9C-3B1B-43A2-A616-CA43732264F6}" srcOrd="2" destOrd="0" presId="urn:microsoft.com/office/officeart/2008/layout/HorizontalMultiLevelHierarchy"/>
    <dgm:cxn modelId="{FFE0A4D0-FB07-4910-BFDB-032BB97E981E}" type="presParOf" srcId="{FB3CDC9C-3B1B-43A2-A616-CA43732264F6}" destId="{1E82A704-BC1B-43A7-8274-DD4962FE955F}" srcOrd="0" destOrd="0" presId="urn:microsoft.com/office/officeart/2008/layout/HorizontalMultiLevelHierarchy"/>
    <dgm:cxn modelId="{953C577D-86BF-4077-9A4B-20969A925E3C}" type="presParOf" srcId="{894D18A7-7BEA-4BB2-BBF6-0180602A77EC}" destId="{7474ECE3-A904-4429-923B-46AF5C600382}" srcOrd="3" destOrd="0" presId="urn:microsoft.com/office/officeart/2008/layout/HorizontalMultiLevelHierarchy"/>
    <dgm:cxn modelId="{84DD41C4-3734-44FB-A9A6-F181D14F3760}" type="presParOf" srcId="{7474ECE3-A904-4429-923B-46AF5C600382}" destId="{2972A751-D80B-49A5-8A3B-2EDE050EF15A}" srcOrd="0" destOrd="0" presId="urn:microsoft.com/office/officeart/2008/layout/HorizontalMultiLevelHierarchy"/>
    <dgm:cxn modelId="{A62D96B9-C5BA-4BF5-BFEE-7F86C59A6DAD}" type="presParOf" srcId="{7474ECE3-A904-4429-923B-46AF5C600382}" destId="{3495C599-2EDA-411A-82EC-4CAE6BD574A4}"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CDC9C-3B1B-43A2-A616-CA43732264F6}">
      <dsp:nvSpPr>
        <dsp:cNvPr id="0" name=""/>
        <dsp:cNvSpPr/>
      </dsp:nvSpPr>
      <dsp:spPr>
        <a:xfrm>
          <a:off x="4640266" y="5628083"/>
          <a:ext cx="710949" cy="547643"/>
        </a:xfrm>
        <a:custGeom>
          <a:avLst/>
          <a:gdLst/>
          <a:ahLst/>
          <a:cxnLst/>
          <a:rect l="0" t="0" r="0" b="0"/>
          <a:pathLst>
            <a:path>
              <a:moveTo>
                <a:pt x="0" y="0"/>
              </a:moveTo>
              <a:lnTo>
                <a:pt x="355474" y="0"/>
              </a:lnTo>
              <a:lnTo>
                <a:pt x="355474" y="547643"/>
              </a:lnTo>
              <a:lnTo>
                <a:pt x="710949" y="547643"/>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73305" y="5879470"/>
        <a:ext cx="44871" cy="44871"/>
      </dsp:txXfrm>
    </dsp:sp>
    <dsp:sp modelId="{7E7DB089-70CF-4900-8C13-B52B1732A49E}">
      <dsp:nvSpPr>
        <dsp:cNvPr id="0" name=""/>
        <dsp:cNvSpPr/>
      </dsp:nvSpPr>
      <dsp:spPr>
        <a:xfrm>
          <a:off x="4640266" y="5054293"/>
          <a:ext cx="602250" cy="573790"/>
        </a:xfrm>
        <a:custGeom>
          <a:avLst/>
          <a:gdLst/>
          <a:ahLst/>
          <a:cxnLst/>
          <a:rect l="0" t="0" r="0" b="0"/>
          <a:pathLst>
            <a:path>
              <a:moveTo>
                <a:pt x="0" y="573790"/>
              </a:moveTo>
              <a:lnTo>
                <a:pt x="301125" y="573790"/>
              </a:lnTo>
              <a:lnTo>
                <a:pt x="301125" y="0"/>
              </a:lnTo>
              <a:lnTo>
                <a:pt x="602250" y="0"/>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0596" y="5320392"/>
        <a:ext cx="41591" cy="41591"/>
      </dsp:txXfrm>
    </dsp:sp>
    <dsp:sp modelId="{04ADF461-2832-4FF5-93BF-1EB8E36DF089}">
      <dsp:nvSpPr>
        <dsp:cNvPr id="0" name=""/>
        <dsp:cNvSpPr/>
      </dsp:nvSpPr>
      <dsp:spPr>
        <a:xfrm>
          <a:off x="1026763" y="3332921"/>
          <a:ext cx="602250" cy="2295161"/>
        </a:xfrm>
        <a:custGeom>
          <a:avLst/>
          <a:gdLst/>
          <a:ahLst/>
          <a:cxnLst/>
          <a:rect l="0" t="0" r="0" b="0"/>
          <a:pathLst>
            <a:path>
              <a:moveTo>
                <a:pt x="0" y="0"/>
              </a:moveTo>
              <a:lnTo>
                <a:pt x="301125" y="0"/>
              </a:lnTo>
              <a:lnTo>
                <a:pt x="301125" y="2295161"/>
              </a:lnTo>
              <a:lnTo>
                <a:pt x="602250" y="2295161"/>
              </a:lnTo>
            </a:path>
          </a:pathLst>
        </a:custGeom>
        <a:noFill/>
        <a:ln w="19050"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68567" y="4421181"/>
        <a:ext cx="118643" cy="118643"/>
      </dsp:txXfrm>
    </dsp:sp>
    <dsp:sp modelId="{62C916A7-DCD3-477F-A73E-B8EFAB3D3879}">
      <dsp:nvSpPr>
        <dsp:cNvPr id="0" name=""/>
        <dsp:cNvSpPr/>
      </dsp:nvSpPr>
      <dsp:spPr>
        <a:xfrm>
          <a:off x="4640266" y="3332921"/>
          <a:ext cx="745940" cy="599927"/>
        </a:xfrm>
        <a:custGeom>
          <a:avLst/>
          <a:gdLst/>
          <a:ahLst/>
          <a:cxnLst/>
          <a:rect l="0" t="0" r="0" b="0"/>
          <a:pathLst>
            <a:path>
              <a:moveTo>
                <a:pt x="0" y="0"/>
              </a:moveTo>
              <a:lnTo>
                <a:pt x="372970" y="0"/>
              </a:lnTo>
              <a:lnTo>
                <a:pt x="372970" y="599927"/>
              </a:lnTo>
              <a:lnTo>
                <a:pt x="745940" y="599927"/>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9305" y="3608954"/>
        <a:ext cx="47862" cy="47862"/>
      </dsp:txXfrm>
    </dsp:sp>
    <dsp:sp modelId="{E5B9D9E9-39CE-4490-B07D-4283CEF87FC3}">
      <dsp:nvSpPr>
        <dsp:cNvPr id="0" name=""/>
        <dsp:cNvSpPr/>
      </dsp:nvSpPr>
      <dsp:spPr>
        <a:xfrm>
          <a:off x="4640266" y="2759131"/>
          <a:ext cx="602250" cy="573790"/>
        </a:xfrm>
        <a:custGeom>
          <a:avLst/>
          <a:gdLst/>
          <a:ahLst/>
          <a:cxnLst/>
          <a:rect l="0" t="0" r="0" b="0"/>
          <a:pathLst>
            <a:path>
              <a:moveTo>
                <a:pt x="0" y="573790"/>
              </a:moveTo>
              <a:lnTo>
                <a:pt x="301125" y="573790"/>
              </a:lnTo>
              <a:lnTo>
                <a:pt x="301125" y="0"/>
              </a:lnTo>
              <a:lnTo>
                <a:pt x="602250" y="0"/>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20596" y="3025231"/>
        <a:ext cx="41591" cy="41591"/>
      </dsp:txXfrm>
    </dsp:sp>
    <dsp:sp modelId="{E9D0D74D-86A8-431A-8494-CF6F75E37096}">
      <dsp:nvSpPr>
        <dsp:cNvPr id="0" name=""/>
        <dsp:cNvSpPr/>
      </dsp:nvSpPr>
      <dsp:spPr>
        <a:xfrm>
          <a:off x="1026763" y="3287201"/>
          <a:ext cx="602250" cy="91440"/>
        </a:xfrm>
        <a:custGeom>
          <a:avLst/>
          <a:gdLst/>
          <a:ahLst/>
          <a:cxnLst/>
          <a:rect l="0" t="0" r="0" b="0"/>
          <a:pathLst>
            <a:path>
              <a:moveTo>
                <a:pt x="0" y="45720"/>
              </a:moveTo>
              <a:lnTo>
                <a:pt x="602250" y="45720"/>
              </a:lnTo>
            </a:path>
          </a:pathLst>
        </a:custGeom>
        <a:noFill/>
        <a:ln w="19050"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12832" y="3317865"/>
        <a:ext cx="30112" cy="30112"/>
      </dsp:txXfrm>
    </dsp:sp>
    <dsp:sp modelId="{EE5801B8-CC69-4372-9919-A6BD395F58C1}">
      <dsp:nvSpPr>
        <dsp:cNvPr id="0" name=""/>
        <dsp:cNvSpPr/>
      </dsp:nvSpPr>
      <dsp:spPr>
        <a:xfrm>
          <a:off x="4614158" y="1142217"/>
          <a:ext cx="748409" cy="456259"/>
        </a:xfrm>
        <a:custGeom>
          <a:avLst/>
          <a:gdLst/>
          <a:ahLst/>
          <a:cxnLst/>
          <a:rect l="0" t="0" r="0" b="0"/>
          <a:pathLst>
            <a:path>
              <a:moveTo>
                <a:pt x="0" y="0"/>
              </a:moveTo>
              <a:lnTo>
                <a:pt x="374204" y="0"/>
              </a:lnTo>
              <a:lnTo>
                <a:pt x="374204" y="456259"/>
              </a:lnTo>
              <a:lnTo>
                <a:pt x="748409" y="456259"/>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66450" y="1348434"/>
        <a:ext cx="43826" cy="43826"/>
      </dsp:txXfrm>
    </dsp:sp>
    <dsp:sp modelId="{08EE21C5-E301-41DC-90DA-CE89FE1768CA}">
      <dsp:nvSpPr>
        <dsp:cNvPr id="0" name=""/>
        <dsp:cNvSpPr/>
      </dsp:nvSpPr>
      <dsp:spPr>
        <a:xfrm>
          <a:off x="4614158" y="463969"/>
          <a:ext cx="628357" cy="678247"/>
        </a:xfrm>
        <a:custGeom>
          <a:avLst/>
          <a:gdLst/>
          <a:ahLst/>
          <a:cxnLst/>
          <a:rect l="0" t="0" r="0" b="0"/>
          <a:pathLst>
            <a:path>
              <a:moveTo>
                <a:pt x="0" y="678247"/>
              </a:moveTo>
              <a:lnTo>
                <a:pt x="314178" y="678247"/>
              </a:lnTo>
              <a:lnTo>
                <a:pt x="314178" y="0"/>
              </a:lnTo>
              <a:lnTo>
                <a:pt x="628357" y="0"/>
              </a:lnTo>
            </a:path>
          </a:pathLst>
        </a:custGeom>
        <a:noFill/>
        <a:ln w="19050" cap="rnd"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05223" y="779979"/>
        <a:ext cx="46229" cy="46229"/>
      </dsp:txXfrm>
    </dsp:sp>
    <dsp:sp modelId="{548F57AB-F0F6-4027-828D-D656F08C48A4}">
      <dsp:nvSpPr>
        <dsp:cNvPr id="0" name=""/>
        <dsp:cNvSpPr/>
      </dsp:nvSpPr>
      <dsp:spPr>
        <a:xfrm>
          <a:off x="1026763" y="1142217"/>
          <a:ext cx="576142" cy="2190704"/>
        </a:xfrm>
        <a:custGeom>
          <a:avLst/>
          <a:gdLst/>
          <a:ahLst/>
          <a:cxnLst/>
          <a:rect l="0" t="0" r="0" b="0"/>
          <a:pathLst>
            <a:path>
              <a:moveTo>
                <a:pt x="0" y="2190704"/>
              </a:moveTo>
              <a:lnTo>
                <a:pt x="288071" y="2190704"/>
              </a:lnTo>
              <a:lnTo>
                <a:pt x="288071" y="0"/>
              </a:lnTo>
              <a:lnTo>
                <a:pt x="576142" y="0"/>
              </a:lnTo>
            </a:path>
          </a:pathLst>
        </a:custGeom>
        <a:noFill/>
        <a:ln w="19050" cap="rnd"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58205" y="2180939"/>
        <a:ext cx="113259" cy="113259"/>
      </dsp:txXfrm>
    </dsp:sp>
    <dsp:sp modelId="{C088AF4E-DD87-4C98-85A9-FF28C0C2B20A}">
      <dsp:nvSpPr>
        <dsp:cNvPr id="0" name=""/>
        <dsp:cNvSpPr/>
      </dsp:nvSpPr>
      <dsp:spPr>
        <a:xfrm rot="16200000">
          <a:off x="-1848228" y="2873889"/>
          <a:ext cx="4831919"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latin typeface="Calibri" panose="020F0502020204030204" pitchFamily="34" charset="0"/>
            </a:rPr>
            <a:t>Evidence of Humility</a:t>
          </a:r>
        </a:p>
      </dsp:txBody>
      <dsp:txXfrm>
        <a:off x="-1848228" y="2873889"/>
        <a:ext cx="4831919" cy="918064"/>
      </dsp:txXfrm>
    </dsp:sp>
    <dsp:sp modelId="{A89F1FA5-C3DF-462F-8877-23B7C2B49C32}">
      <dsp:nvSpPr>
        <dsp:cNvPr id="0" name=""/>
        <dsp:cNvSpPr/>
      </dsp:nvSpPr>
      <dsp:spPr>
        <a:xfrm>
          <a:off x="1602906" y="683185"/>
          <a:ext cx="3011252"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rPr>
            <a:t>Other Centered </a:t>
          </a:r>
        </a:p>
      </dsp:txBody>
      <dsp:txXfrm>
        <a:off x="1602906" y="683185"/>
        <a:ext cx="3011252" cy="918064"/>
      </dsp:txXfrm>
    </dsp:sp>
    <dsp:sp modelId="{BBF68965-BDF8-4A81-9C8B-088E38075FF0}">
      <dsp:nvSpPr>
        <dsp:cNvPr id="0" name=""/>
        <dsp:cNvSpPr/>
      </dsp:nvSpPr>
      <dsp:spPr>
        <a:xfrm>
          <a:off x="5242516" y="4937"/>
          <a:ext cx="4132823"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rPr>
            <a:t>Acts 14:8-10</a:t>
          </a:r>
        </a:p>
      </dsp:txBody>
      <dsp:txXfrm>
        <a:off x="5242516" y="4937"/>
        <a:ext cx="4132823" cy="918064"/>
      </dsp:txXfrm>
    </dsp:sp>
    <dsp:sp modelId="{0A4AF2DE-39E9-4CBC-9D25-ABDDB02C3E18}">
      <dsp:nvSpPr>
        <dsp:cNvPr id="0" name=""/>
        <dsp:cNvSpPr/>
      </dsp:nvSpPr>
      <dsp:spPr>
        <a:xfrm>
          <a:off x="5362568" y="1139445"/>
          <a:ext cx="6670405"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rPr>
            <a:t>Compassion &amp; Care for Others</a:t>
          </a:r>
        </a:p>
        <a:p>
          <a:pPr marL="0" lvl="0" indent="0" algn="ctr" defTabSz="1244600">
            <a:lnSpc>
              <a:spcPct val="90000"/>
            </a:lnSpc>
            <a:spcBef>
              <a:spcPct val="0"/>
            </a:spcBef>
            <a:spcAft>
              <a:spcPct val="35000"/>
            </a:spcAft>
            <a:buNone/>
          </a:pPr>
          <a:r>
            <a:rPr lang="en-US" sz="2800" kern="1200" dirty="0">
              <a:latin typeface="Calibri" panose="020F0502020204030204" pitchFamily="34" charset="0"/>
            </a:rPr>
            <a:t>Physical &amp; Spiritual Conditions</a:t>
          </a:r>
          <a:endParaRPr lang="en-US" sz="2400" kern="1200" dirty="0">
            <a:latin typeface="Calibri" panose="020F0502020204030204" pitchFamily="34" charset="0"/>
          </a:endParaRPr>
        </a:p>
      </dsp:txBody>
      <dsp:txXfrm>
        <a:off x="5362568" y="1139445"/>
        <a:ext cx="6670405" cy="918064"/>
      </dsp:txXfrm>
    </dsp:sp>
    <dsp:sp modelId="{A714D006-13DD-4634-A5B9-B78AF71510C1}">
      <dsp:nvSpPr>
        <dsp:cNvPr id="0" name=""/>
        <dsp:cNvSpPr/>
      </dsp:nvSpPr>
      <dsp:spPr>
        <a:xfrm>
          <a:off x="1629014" y="2873889"/>
          <a:ext cx="3011252"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rPr>
            <a:t>Christ Centered</a:t>
          </a:r>
        </a:p>
      </dsp:txBody>
      <dsp:txXfrm>
        <a:off x="1629014" y="2873889"/>
        <a:ext cx="3011252" cy="918064"/>
      </dsp:txXfrm>
    </dsp:sp>
    <dsp:sp modelId="{50B6F25D-825C-4E34-8E5D-040196E4E925}">
      <dsp:nvSpPr>
        <dsp:cNvPr id="0" name=""/>
        <dsp:cNvSpPr/>
      </dsp:nvSpPr>
      <dsp:spPr>
        <a:xfrm>
          <a:off x="5242516" y="2300099"/>
          <a:ext cx="4206508"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rPr>
            <a:t>Acts 14:11-15</a:t>
          </a:r>
        </a:p>
      </dsp:txBody>
      <dsp:txXfrm>
        <a:off x="5242516" y="2300099"/>
        <a:ext cx="4206508" cy="918064"/>
      </dsp:txXfrm>
    </dsp:sp>
    <dsp:sp modelId="{C4AD6AF4-032C-4C59-80EA-1C866881D0A9}">
      <dsp:nvSpPr>
        <dsp:cNvPr id="0" name=""/>
        <dsp:cNvSpPr/>
      </dsp:nvSpPr>
      <dsp:spPr>
        <a:xfrm>
          <a:off x="5386206" y="3473817"/>
          <a:ext cx="6646767"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rPr>
            <a:t>Rejection of Self-Idolization</a:t>
          </a:r>
        </a:p>
        <a:p>
          <a:pPr marL="0" lvl="0" indent="0" algn="ctr" defTabSz="1244600">
            <a:lnSpc>
              <a:spcPct val="90000"/>
            </a:lnSpc>
            <a:spcBef>
              <a:spcPct val="0"/>
            </a:spcBef>
            <a:spcAft>
              <a:spcPct val="35000"/>
            </a:spcAft>
            <a:buNone/>
          </a:pPr>
          <a:r>
            <a:rPr lang="en-US" sz="2800" kern="1200" dirty="0">
              <a:latin typeface="Calibri" panose="020F0502020204030204" pitchFamily="34" charset="0"/>
            </a:rPr>
            <a:t>Reflection Christ-like Admiration</a:t>
          </a:r>
        </a:p>
      </dsp:txBody>
      <dsp:txXfrm>
        <a:off x="5386206" y="3473817"/>
        <a:ext cx="6646767" cy="918064"/>
      </dsp:txXfrm>
    </dsp:sp>
    <dsp:sp modelId="{141991CA-E836-49B6-A390-886B1A2A3F2F}">
      <dsp:nvSpPr>
        <dsp:cNvPr id="0" name=""/>
        <dsp:cNvSpPr/>
      </dsp:nvSpPr>
      <dsp:spPr>
        <a:xfrm>
          <a:off x="1629014" y="5169051"/>
          <a:ext cx="3011252"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latin typeface="Calibri" panose="020F0502020204030204" pitchFamily="34" charset="0"/>
            </a:rPr>
            <a:t>Truth Centered</a:t>
          </a:r>
        </a:p>
      </dsp:txBody>
      <dsp:txXfrm>
        <a:off x="1629014" y="5169051"/>
        <a:ext cx="3011252" cy="918064"/>
      </dsp:txXfrm>
    </dsp:sp>
    <dsp:sp modelId="{96DFFD77-2BBB-40D6-B3AD-FC9B081160B5}">
      <dsp:nvSpPr>
        <dsp:cNvPr id="0" name=""/>
        <dsp:cNvSpPr/>
      </dsp:nvSpPr>
      <dsp:spPr>
        <a:xfrm>
          <a:off x="5242516" y="4595260"/>
          <a:ext cx="4254839"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Calibri" panose="020F0502020204030204" pitchFamily="34" charset="0"/>
            </a:rPr>
            <a:t>Acts 14:16-18</a:t>
          </a:r>
        </a:p>
      </dsp:txBody>
      <dsp:txXfrm>
        <a:off x="5242516" y="4595260"/>
        <a:ext cx="4254839" cy="918064"/>
      </dsp:txXfrm>
    </dsp:sp>
    <dsp:sp modelId="{2972A751-D80B-49A5-8A3B-2EDE050EF15A}">
      <dsp:nvSpPr>
        <dsp:cNvPr id="0" name=""/>
        <dsp:cNvSpPr/>
      </dsp:nvSpPr>
      <dsp:spPr>
        <a:xfrm>
          <a:off x="5351216" y="5716695"/>
          <a:ext cx="6681757" cy="918064"/>
        </a:xfrm>
        <a:prstGeom prst="rect">
          <a:avLst/>
        </a:prstGeom>
        <a:solidFill>
          <a:schemeClr val="lt1">
            <a:hueOff val="0"/>
            <a:satOff val="0"/>
            <a:lumOff val="0"/>
            <a:alphaOff val="0"/>
          </a:schemeClr>
        </a:solidFill>
        <a:ln w="19050" cap="rnd"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alibri" panose="020F0502020204030204" pitchFamily="34" charset="0"/>
            </a:rPr>
            <a:t>Gospel Proclamation –“Turn from vain things”</a:t>
          </a:r>
        </a:p>
        <a:p>
          <a:pPr marL="0" lvl="0" indent="0" algn="ctr" defTabSz="1244600">
            <a:lnSpc>
              <a:spcPct val="90000"/>
            </a:lnSpc>
            <a:spcBef>
              <a:spcPct val="0"/>
            </a:spcBef>
            <a:spcAft>
              <a:spcPct val="35000"/>
            </a:spcAft>
            <a:buNone/>
          </a:pPr>
          <a:r>
            <a:rPr lang="en-US" sz="2800" kern="1200" dirty="0">
              <a:latin typeface="Calibri" panose="020F0502020204030204" pitchFamily="34" charset="0"/>
            </a:rPr>
            <a:t>Merciful Affirmation = God is Good to All</a:t>
          </a:r>
        </a:p>
      </dsp:txBody>
      <dsp:txXfrm>
        <a:off x="5351216" y="5716695"/>
        <a:ext cx="6681757" cy="91806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906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497" y="2376645"/>
            <a:ext cx="5298982" cy="2544418"/>
          </a:xfrm>
          <a:prstGeom prst="rect">
            <a:avLst/>
          </a:prstGeom>
          <a:ln>
            <a:noFill/>
          </a:ln>
          <a:effectLst>
            <a:softEdge rad="112500"/>
          </a:effectLst>
        </p:spPr>
      </p:pic>
      <p:sp>
        <p:nvSpPr>
          <p:cNvPr id="4" name="Title 1"/>
          <p:cNvSpPr txBox="1">
            <a:spLocks/>
          </p:cNvSpPr>
          <p:nvPr userDrawn="1"/>
        </p:nvSpPr>
        <p:spPr>
          <a:xfrm>
            <a:off x="6937545" y="4770391"/>
            <a:ext cx="4553712" cy="963692"/>
          </a:xfrm>
          <a:prstGeom prst="rect">
            <a:avLst/>
          </a:prstGeom>
        </p:spPr>
        <p:txBody>
          <a:bodyPr vert="horz" lIns="91440" tIns="45720" rIns="91440" bIns="45720" rtlCol="0" anchor="ctr">
            <a:normAutofit/>
          </a:bodyPr>
          <a:lstStyle>
            <a:lvl1pPr marL="0" marR="0" indent="0" algn="r" defTabSz="914400" rtl="0" eaLnBrk="1" fontAlgn="auto" latinLnBrk="0" hangingPunct="1">
              <a:lnSpc>
                <a:spcPct val="90000"/>
              </a:lnSpc>
              <a:spcBef>
                <a:spcPct val="0"/>
              </a:spcBef>
              <a:spcAft>
                <a:spcPts val="0"/>
              </a:spcAft>
              <a:buClrTx/>
              <a:buSzTx/>
              <a:buFontTx/>
              <a:buNone/>
              <a:tabLst/>
              <a:defRPr sz="6000" b="1"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5400" dirty="0"/>
              <a:t>Acts</a:t>
            </a:r>
            <a:r>
              <a:rPr lang="en-US" sz="5400" baseline="0" dirty="0"/>
              <a:t> 14:8-18</a:t>
            </a:r>
            <a:endParaRPr lang="en-US" sz="5400" dirty="0"/>
          </a:p>
        </p:txBody>
      </p:sp>
      <p:sp>
        <p:nvSpPr>
          <p:cNvPr id="5" name="TextBox 4"/>
          <p:cNvSpPr txBox="1"/>
          <p:nvPr userDrawn="1"/>
        </p:nvSpPr>
        <p:spPr>
          <a:xfrm>
            <a:off x="585217" y="3094856"/>
            <a:ext cx="6108191" cy="1107996"/>
          </a:xfrm>
          <a:prstGeom prst="rect">
            <a:avLst/>
          </a:prstGeom>
          <a:noFill/>
        </p:spPr>
        <p:txBody>
          <a:bodyPr wrap="square" rtlCol="0">
            <a:spAutoFit/>
          </a:bodyPr>
          <a:lstStyle/>
          <a:p>
            <a:r>
              <a:rPr lang="en-US" sz="6600" b="1" dirty="0">
                <a:latin typeface="Calibri" panose="020F0502020204030204" pitchFamily="34" charset="0"/>
              </a:rPr>
              <a:t>GOD HONORING</a:t>
            </a:r>
            <a:endParaRPr lang="en-US" sz="6600" b="1" dirty="0">
              <a:latin typeface="Calibri" panose="020F0502020204030204" pitchFamily="34" charset="0"/>
            </a:endParaRPr>
          </a:p>
        </p:txBody>
      </p:sp>
    </p:spTree>
    <p:extLst>
      <p:ext uri="{BB962C8B-B14F-4D97-AF65-F5344CB8AC3E}">
        <p14:creationId xmlns:p14="http://schemas.microsoft.com/office/powerpoint/2010/main" val="290786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309" y="137957"/>
            <a:ext cx="4006904" cy="1923999"/>
          </a:xfrm>
          <a:prstGeom prst="rect">
            <a:avLst/>
          </a:prstGeom>
          <a:ln>
            <a:noFill/>
          </a:ln>
          <a:effectLst>
            <a:softEdge rad="112500"/>
          </a:effectLst>
        </p:spPr>
      </p:pic>
      <p:sp>
        <p:nvSpPr>
          <p:cNvPr id="19" name="Arrow: Striped Right 18"/>
          <p:cNvSpPr/>
          <p:nvPr userDrawn="1"/>
        </p:nvSpPr>
        <p:spPr>
          <a:xfrm rot="5400000">
            <a:off x="5648784" y="1836413"/>
            <a:ext cx="848139" cy="715618"/>
          </a:xfrm>
          <a:prstGeom prst="stripedRightArrow">
            <a:avLst/>
          </a:prstGeom>
          <a:solidFill>
            <a:srgbClr val="FF0000"/>
          </a:solidFill>
          <a:scene3d>
            <a:camera prst="obliqueTopLef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endParaRPr>
          </a:p>
        </p:txBody>
      </p:sp>
      <p:sp>
        <p:nvSpPr>
          <p:cNvPr id="20" name="Isosceles Triangle 19"/>
          <p:cNvSpPr/>
          <p:nvPr userDrawn="1"/>
        </p:nvSpPr>
        <p:spPr>
          <a:xfrm>
            <a:off x="5006054" y="137957"/>
            <a:ext cx="2133600" cy="1616765"/>
          </a:xfrm>
          <a:prstGeom prst="triangle">
            <a:avLst/>
          </a:prstGeom>
          <a:solidFill>
            <a:srgbClr val="00B0F0"/>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alibri" panose="020F0502020204030204" pitchFamily="34" charset="0"/>
              </a:rPr>
              <a:t>GOD</a:t>
            </a:r>
          </a:p>
        </p:txBody>
      </p:sp>
      <p:sp>
        <p:nvSpPr>
          <p:cNvPr id="21" name="TextBox 20"/>
          <p:cNvSpPr txBox="1"/>
          <p:nvPr userDrawn="1"/>
        </p:nvSpPr>
        <p:spPr>
          <a:xfrm>
            <a:off x="27166" y="17717"/>
            <a:ext cx="4113190" cy="584775"/>
          </a:xfrm>
          <a:prstGeom prst="rect">
            <a:avLst/>
          </a:prstGeom>
          <a:solidFill>
            <a:schemeClr val="bg1"/>
          </a:solidFill>
        </p:spPr>
        <p:txBody>
          <a:bodyPr wrap="square" rtlCol="0">
            <a:spAutoFit/>
          </a:bodyPr>
          <a:lstStyle/>
          <a:p>
            <a:pPr algn="ctr"/>
            <a:r>
              <a:rPr lang="en-US" sz="3200" dirty="0">
                <a:latin typeface="Calibri" panose="020F0502020204030204" pitchFamily="34" charset="0"/>
              </a:rPr>
              <a:t>The Evidence of Godly</a:t>
            </a:r>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06904" y="3246236"/>
            <a:ext cx="4131895" cy="2250879"/>
          </a:xfrm>
          <a:prstGeom prst="rect">
            <a:avLst/>
          </a:prstGeom>
          <a:ln>
            <a:noFill/>
          </a:ln>
          <a:effectLst>
            <a:softEdge rad="112500"/>
          </a:effectLst>
        </p:spPr>
      </p:pic>
      <p:sp>
        <p:nvSpPr>
          <p:cNvPr id="23" name="TextBox 22"/>
          <p:cNvSpPr txBox="1"/>
          <p:nvPr userDrawn="1"/>
        </p:nvSpPr>
        <p:spPr>
          <a:xfrm>
            <a:off x="433975" y="4073852"/>
            <a:ext cx="2896991" cy="584775"/>
          </a:xfrm>
          <a:prstGeom prst="rect">
            <a:avLst/>
          </a:prstGeom>
          <a:solidFill>
            <a:schemeClr val="bg1"/>
          </a:solidFill>
          <a:ln>
            <a:noFill/>
          </a:ln>
          <a:effectLst>
            <a:outerShdw blurRad="225425" dist="50800" dir="5220000" algn="ctr">
              <a:srgbClr val="000000">
                <a:alpha val="33000"/>
              </a:srgbClr>
            </a:outerShdw>
          </a:effectLst>
          <a:scene3d>
            <a:camera prst="perspectiveAbove"/>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3200" dirty="0">
                <a:latin typeface="Calibri" panose="020F0502020204030204" pitchFamily="34" charset="0"/>
              </a:rPr>
              <a:t>Other Centered</a:t>
            </a:r>
          </a:p>
        </p:txBody>
      </p:sp>
      <p:sp>
        <p:nvSpPr>
          <p:cNvPr id="24" name="TextBox 23"/>
          <p:cNvSpPr txBox="1"/>
          <p:nvPr userDrawn="1"/>
        </p:nvSpPr>
        <p:spPr>
          <a:xfrm>
            <a:off x="8927970" y="4114342"/>
            <a:ext cx="2896991" cy="584775"/>
          </a:xfrm>
          <a:prstGeom prst="rect">
            <a:avLst/>
          </a:prstGeom>
          <a:solidFill>
            <a:schemeClr val="bg1"/>
          </a:solidFill>
          <a:ln>
            <a:noFill/>
          </a:ln>
          <a:effectLst>
            <a:outerShdw blurRad="225425" dist="50800" dir="5220000" algn="ctr">
              <a:srgbClr val="000000">
                <a:alpha val="33000"/>
              </a:srgbClr>
            </a:outerShdw>
          </a:effectLst>
          <a:scene3d>
            <a:camera prst="perspectiveAbove"/>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3200" dirty="0">
                <a:latin typeface="Calibri" panose="020F0502020204030204" pitchFamily="34" charset="0"/>
              </a:rPr>
              <a:t>Truth Centered</a:t>
            </a:r>
          </a:p>
        </p:txBody>
      </p:sp>
      <p:sp>
        <p:nvSpPr>
          <p:cNvPr id="25" name="TextBox 24"/>
          <p:cNvSpPr txBox="1"/>
          <p:nvPr userDrawn="1"/>
        </p:nvSpPr>
        <p:spPr>
          <a:xfrm>
            <a:off x="4624357" y="2628251"/>
            <a:ext cx="2896991" cy="584775"/>
          </a:xfrm>
          <a:prstGeom prst="rect">
            <a:avLst/>
          </a:prstGeom>
          <a:solidFill>
            <a:schemeClr val="bg1"/>
          </a:solidFill>
          <a:ln>
            <a:noFill/>
          </a:ln>
          <a:effectLst>
            <a:outerShdw blurRad="225425" dist="50800" dir="5220000" algn="ctr">
              <a:srgbClr val="000000">
                <a:alpha val="33000"/>
              </a:srgbClr>
            </a:outerShdw>
          </a:effectLst>
          <a:scene3d>
            <a:camera prst="perspectiveAbove"/>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3200" dirty="0">
                <a:latin typeface="Calibri" panose="020F0502020204030204" pitchFamily="34" charset="0"/>
              </a:rPr>
              <a:t>Christ Centered</a:t>
            </a:r>
          </a:p>
        </p:txBody>
      </p:sp>
      <p:sp>
        <p:nvSpPr>
          <p:cNvPr id="26" name="Arrow: Striped Right 25"/>
          <p:cNvSpPr/>
          <p:nvPr userDrawn="1"/>
        </p:nvSpPr>
        <p:spPr>
          <a:xfrm rot="2949184">
            <a:off x="8023501" y="3556485"/>
            <a:ext cx="848139" cy="715618"/>
          </a:xfrm>
          <a:prstGeom prst="stripedRightArrow">
            <a:avLst/>
          </a:prstGeom>
          <a:solidFill>
            <a:srgbClr val="FF0000"/>
          </a:solidFill>
          <a:scene3d>
            <a:camera prst="obliqueTopLef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endParaRPr>
          </a:p>
        </p:txBody>
      </p:sp>
      <p:pic>
        <p:nvPicPr>
          <p:cNvPr id="27" name="Pictur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2277" y="4739608"/>
            <a:ext cx="3658927" cy="1959366"/>
          </a:xfrm>
          <a:prstGeom prst="rect">
            <a:avLst/>
          </a:prstGeom>
          <a:ln>
            <a:noFill/>
          </a:ln>
          <a:effectLst>
            <a:softEdge rad="112500"/>
          </a:effectLst>
        </p:spPr>
      </p:pic>
      <p:pic>
        <p:nvPicPr>
          <p:cNvPr id="28" name="Pictur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21815" y="4739608"/>
            <a:ext cx="3585187" cy="2049349"/>
          </a:xfrm>
          <a:prstGeom prst="rect">
            <a:avLst/>
          </a:prstGeom>
          <a:ln>
            <a:noFill/>
          </a:ln>
          <a:effectLst>
            <a:softEdge rad="112500"/>
          </a:effectLst>
        </p:spPr>
      </p:pic>
      <p:sp>
        <p:nvSpPr>
          <p:cNvPr id="29" name="TextBox 28"/>
          <p:cNvSpPr txBox="1"/>
          <p:nvPr userDrawn="1"/>
        </p:nvSpPr>
        <p:spPr>
          <a:xfrm>
            <a:off x="320742" y="3416451"/>
            <a:ext cx="3158689" cy="584775"/>
          </a:xfrm>
          <a:prstGeom prst="rect">
            <a:avLst/>
          </a:prstGeom>
          <a:noFill/>
        </p:spPr>
        <p:txBody>
          <a:bodyPr wrap="square" rtlCol="0">
            <a:spAutoFit/>
          </a:bodyPr>
          <a:lstStyle/>
          <a:p>
            <a:r>
              <a:rPr lang="en-US" sz="3200" dirty="0">
                <a:latin typeface="Calibri" panose="020F0502020204030204" pitchFamily="34" charset="0"/>
              </a:rPr>
              <a:t>Philippians 2:3-4</a:t>
            </a:r>
          </a:p>
        </p:txBody>
      </p:sp>
      <p:sp>
        <p:nvSpPr>
          <p:cNvPr id="30" name="TextBox 29"/>
          <p:cNvSpPr txBox="1"/>
          <p:nvPr userDrawn="1"/>
        </p:nvSpPr>
        <p:spPr>
          <a:xfrm>
            <a:off x="4547165" y="5426903"/>
            <a:ext cx="3158689" cy="584775"/>
          </a:xfrm>
          <a:prstGeom prst="rect">
            <a:avLst/>
          </a:prstGeom>
          <a:noFill/>
        </p:spPr>
        <p:txBody>
          <a:bodyPr wrap="square" rtlCol="0">
            <a:spAutoFit/>
          </a:bodyPr>
          <a:lstStyle/>
          <a:p>
            <a:r>
              <a:rPr lang="en-US" sz="3200" dirty="0">
                <a:latin typeface="Calibri" panose="020F0502020204030204" pitchFamily="34" charset="0"/>
              </a:rPr>
              <a:t>Philippians 2:5-11</a:t>
            </a:r>
          </a:p>
        </p:txBody>
      </p:sp>
      <p:sp>
        <p:nvSpPr>
          <p:cNvPr id="31" name="TextBox 30"/>
          <p:cNvSpPr txBox="1"/>
          <p:nvPr userDrawn="1"/>
        </p:nvSpPr>
        <p:spPr>
          <a:xfrm>
            <a:off x="8995598" y="3489077"/>
            <a:ext cx="3158689" cy="584775"/>
          </a:xfrm>
          <a:prstGeom prst="rect">
            <a:avLst/>
          </a:prstGeom>
          <a:noFill/>
        </p:spPr>
        <p:txBody>
          <a:bodyPr wrap="square" rtlCol="0">
            <a:spAutoFit/>
          </a:bodyPr>
          <a:lstStyle/>
          <a:p>
            <a:r>
              <a:rPr lang="en-US" sz="3200" dirty="0">
                <a:latin typeface="Calibri" panose="020F0502020204030204" pitchFamily="34" charset="0"/>
              </a:rPr>
              <a:t>Romans 12:1-2</a:t>
            </a:r>
          </a:p>
        </p:txBody>
      </p:sp>
      <p:sp>
        <p:nvSpPr>
          <p:cNvPr id="46" name="Arrow: Striped Right 45"/>
          <p:cNvSpPr/>
          <p:nvPr userDrawn="1"/>
        </p:nvSpPr>
        <p:spPr>
          <a:xfrm rot="8438679">
            <a:off x="3234512" y="3565715"/>
            <a:ext cx="848139" cy="715618"/>
          </a:xfrm>
          <a:prstGeom prst="stripedRightArrow">
            <a:avLst/>
          </a:prstGeom>
          <a:solidFill>
            <a:srgbClr val="FF0000"/>
          </a:solidFill>
          <a:scene3d>
            <a:camera prst="obliqueTopLeft"/>
            <a:lightRig rig="threePt" dir="t"/>
          </a:scene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1274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3" grpId="0" animBg="1"/>
      <p:bldP spid="24" grpId="0" animBg="1"/>
      <p:bldP spid="25" grpId="0" animBg="1"/>
      <p:bldP spid="26" grpId="0" animBg="1"/>
      <p:bldP spid="29" grpId="0"/>
      <p:bldP spid="30" grpId="0"/>
      <p:bldP spid="31" grpId="0"/>
      <p:bldP spid="4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6" name="Rectangle 5"/>
          <p:cNvSpPr/>
          <p:nvPr userDrawn="1"/>
        </p:nvSpPr>
        <p:spPr>
          <a:xfrm>
            <a:off x="1261872" y="283122"/>
            <a:ext cx="9418320"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600" dirty="0">
                <a:latin typeface="Times New Roman" panose="02020603050405020304" pitchFamily="18" charset="0"/>
                <a:ea typeface="Calibri" panose="020F0502020204030204" pitchFamily="34" charset="0"/>
                <a:cs typeface="Times New Roman" panose="02020603050405020304" pitchFamily="18" charset="0"/>
              </a:rPr>
              <a:t>Textual Focus: Acts 14:8-18</a:t>
            </a:r>
          </a:p>
          <a:p>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r>
              <a:rPr lang="en-US" sz="3600" dirty="0">
                <a:latin typeface="Times New Roman" panose="02020603050405020304" pitchFamily="18" charset="0"/>
                <a:ea typeface="Calibri" panose="020F0502020204030204" pitchFamily="34" charset="0"/>
                <a:cs typeface="Times New Roman" panose="02020603050405020304" pitchFamily="18" charset="0"/>
              </a:rPr>
              <a:t>Christians must be determined to demonstrate the humility of Christ.</a:t>
            </a:r>
          </a:p>
        </p:txBody>
      </p:sp>
      <p:sp>
        <p:nvSpPr>
          <p:cNvPr id="7" name="TextBox 6"/>
          <p:cNvSpPr txBox="1"/>
          <p:nvPr userDrawn="1"/>
        </p:nvSpPr>
        <p:spPr>
          <a:xfrm>
            <a:off x="649357" y="2849217"/>
            <a:ext cx="10217426" cy="3046988"/>
          </a:xfrm>
          <a:prstGeom prst="rect">
            <a:avLst/>
          </a:prstGeom>
          <a:noFill/>
        </p:spPr>
        <p:txBody>
          <a:bodyPr wrap="square" rtlCol="0">
            <a:spAutoFit/>
          </a:bodyPr>
          <a:lstStyle/>
          <a:p>
            <a:r>
              <a:rPr lang="en-US" sz="3200" dirty="0"/>
              <a:t>- 	Paul and Barnabas had the opportunity to exalt 	themselves, but instead chose to exalt God.  </a:t>
            </a:r>
          </a:p>
          <a:p>
            <a:endParaRPr lang="en-US" sz="3200" dirty="0"/>
          </a:p>
          <a:p>
            <a:pPr marL="457200" indent="-457200"/>
            <a:r>
              <a:rPr lang="en-US" sz="3200" dirty="0"/>
              <a:t>-	Exalting yourself over God should be unthinkable to every Christian.  </a:t>
            </a:r>
          </a:p>
          <a:p>
            <a:endParaRPr lang="en-US" sz="3200" dirty="0"/>
          </a:p>
        </p:txBody>
      </p:sp>
    </p:spTree>
    <p:extLst>
      <p:ext uri="{BB962C8B-B14F-4D97-AF65-F5344CB8AC3E}">
        <p14:creationId xmlns:p14="http://schemas.microsoft.com/office/powerpoint/2010/main" val="5138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4" name="Rectangle 3"/>
          <p:cNvSpPr/>
          <p:nvPr userDrawn="1"/>
        </p:nvSpPr>
        <p:spPr>
          <a:xfrm>
            <a:off x="424069" y="385756"/>
            <a:ext cx="10734261" cy="6186309"/>
          </a:xfrm>
          <a:prstGeom prst="rect">
            <a:avLst/>
          </a:prstGeom>
        </p:spPr>
        <p:txBody>
          <a:bodyPr wrap="square">
            <a:spAutoFit/>
          </a:bodyPr>
          <a:lstStyle/>
          <a:p>
            <a:r>
              <a:rPr lang="en-US" sz="4400" b="1" baseline="30000" dirty="0">
                <a:latin typeface="Open Sans"/>
              </a:rPr>
              <a:t>8 Now at </a:t>
            </a:r>
            <a:r>
              <a:rPr lang="en-US" sz="4400" b="1" baseline="30000" dirty="0" err="1">
                <a:latin typeface="Open Sans"/>
              </a:rPr>
              <a:t>Lystra</a:t>
            </a:r>
            <a:r>
              <a:rPr lang="en-US" sz="4400" b="1" baseline="30000" dirty="0">
                <a:latin typeface="Open Sans"/>
              </a:rPr>
              <a:t> there was a man sitting who could not use his feet. He was crippled from birth and had never walked. 9 He listened to Paul speaking. And Paul, looking intently at him and seeing that he had faith to be made well, 10 said in a loud voice, “Stand upright on your feet.” And he sprang up and began walking. 11 And when the crowds saw what Paul had done, they lifted up their voices, saying in Lycaonian, “The gods have come down to us in the likeness of men!” 12 Barnabas they called Zeus, and Paul, Hermes, because he was the chief speaker. 13 And the priest of Zeus, whose temple was at the entrance to the city, brought oxen and garlands to the gates and wanted to offer sacrifice with the crowds.</a:t>
            </a:r>
            <a:endParaRPr lang="en-US" sz="4400" dirty="0"/>
          </a:p>
        </p:txBody>
      </p:sp>
    </p:spTree>
    <p:extLst>
      <p:ext uri="{BB962C8B-B14F-4D97-AF65-F5344CB8AC3E}">
        <p14:creationId xmlns:p14="http://schemas.microsoft.com/office/powerpoint/2010/main" val="2059515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410818" y="332314"/>
            <a:ext cx="10866782" cy="6186309"/>
          </a:xfrm>
          <a:prstGeom prst="rect">
            <a:avLst/>
          </a:prstGeom>
        </p:spPr>
        <p:txBody>
          <a:bodyPr wrap="square">
            <a:spAutoFit/>
          </a:bodyPr>
          <a:lstStyle/>
          <a:p>
            <a:r>
              <a:rPr lang="en-US" sz="4400" b="1" baseline="30000" dirty="0">
                <a:latin typeface="Open Sans"/>
              </a:rPr>
              <a:t>14 But when the apostles Barnabas and Paul heard of it, they tore their garments and rushed out into the crowd, crying out, </a:t>
            </a:r>
            <a:r>
              <a:rPr lang="en-US" sz="4400" b="1" u="sng" baseline="30000" dirty="0">
                <a:latin typeface="Open Sans"/>
              </a:rPr>
              <a:t>15 “Men, why are you doing these things? We also are men, of like nature with you, and we bring you good news, that you should turn from these vain things to a living God, who made the heaven and the earth and the sea and all that is in them</a:t>
            </a:r>
            <a:r>
              <a:rPr lang="en-US" sz="4400" b="1" baseline="30000" dirty="0">
                <a:latin typeface="Open Sans"/>
              </a:rPr>
              <a:t>. 16 In past generations he allowed all the nations to walk in their own ways. 17 Yet he did not leave himself without witness, for he did good by giving you rains from heaven and fruitful seasons, satisfying your hearts with food and gladness.” 18 Even with these words they scarcely restrained the people from offering sacrifice to them.</a:t>
            </a:r>
            <a:endParaRPr lang="en-US" sz="4400" dirty="0"/>
          </a:p>
        </p:txBody>
      </p:sp>
    </p:spTree>
    <p:extLst>
      <p:ext uri="{BB962C8B-B14F-4D97-AF65-F5344CB8AC3E}">
        <p14:creationId xmlns:p14="http://schemas.microsoft.com/office/powerpoint/2010/main" val="1276790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graphicFrame>
        <p:nvGraphicFramePr>
          <p:cNvPr id="4" name="Diagram 3"/>
          <p:cNvGraphicFramePr/>
          <p:nvPr userDrawn="1">
            <p:extLst>
              <p:ext uri="{D42A27DB-BD31-4B8C-83A1-F6EECF244321}">
                <p14:modId xmlns:p14="http://schemas.microsoft.com/office/powerpoint/2010/main" val="3374961930"/>
              </p:ext>
            </p:extLst>
          </p:nvPr>
        </p:nvGraphicFramePr>
        <p:xfrm>
          <a:off x="1" y="92765"/>
          <a:ext cx="12032974" cy="6665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26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C088AF4E-DD87-4C98-85A9-FF28C0C2B20A}"/>
                                            </p:graphicEl>
                                          </p:spTgt>
                                        </p:tgtEl>
                                        <p:attrNameLst>
                                          <p:attrName>style.visibility</p:attrName>
                                        </p:attrNameLst>
                                      </p:cBhvr>
                                      <p:to>
                                        <p:strVal val="visible"/>
                                      </p:to>
                                    </p:set>
                                    <p:animEffect transition="in" filter="fade">
                                      <p:cBhvr>
                                        <p:cTn id="7" dur="500"/>
                                        <p:tgtEl>
                                          <p:spTgt spid="4">
                                            <p:graphicEl>
                                              <a:dgm id="{C088AF4E-DD87-4C98-85A9-FF28C0C2B20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548F57AB-F0F6-4027-828D-D656F08C48A4}"/>
                                            </p:graphicEl>
                                          </p:spTgt>
                                        </p:tgtEl>
                                        <p:attrNameLst>
                                          <p:attrName>style.visibility</p:attrName>
                                        </p:attrNameLst>
                                      </p:cBhvr>
                                      <p:to>
                                        <p:strVal val="visible"/>
                                      </p:to>
                                    </p:set>
                                    <p:animEffect transition="in" filter="fade">
                                      <p:cBhvr>
                                        <p:cTn id="12" dur="500"/>
                                        <p:tgtEl>
                                          <p:spTgt spid="4">
                                            <p:graphicEl>
                                              <a:dgm id="{548F57AB-F0F6-4027-828D-D656F08C48A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A89F1FA5-C3DF-462F-8877-23B7C2B49C32}"/>
                                            </p:graphicEl>
                                          </p:spTgt>
                                        </p:tgtEl>
                                        <p:attrNameLst>
                                          <p:attrName>style.visibility</p:attrName>
                                        </p:attrNameLst>
                                      </p:cBhvr>
                                      <p:to>
                                        <p:strVal val="visible"/>
                                      </p:to>
                                    </p:set>
                                    <p:animEffect transition="in" filter="fade">
                                      <p:cBhvr>
                                        <p:cTn id="15" dur="500"/>
                                        <p:tgtEl>
                                          <p:spTgt spid="4">
                                            <p:graphicEl>
                                              <a:dgm id="{A89F1FA5-C3DF-462F-8877-23B7C2B49C3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8EE21C5-E301-41DC-90DA-CE89FE1768CA}"/>
                                            </p:graphicEl>
                                          </p:spTgt>
                                        </p:tgtEl>
                                        <p:attrNameLst>
                                          <p:attrName>style.visibility</p:attrName>
                                        </p:attrNameLst>
                                      </p:cBhvr>
                                      <p:to>
                                        <p:strVal val="visible"/>
                                      </p:to>
                                    </p:set>
                                    <p:animEffect transition="in" filter="fade">
                                      <p:cBhvr>
                                        <p:cTn id="20" dur="500"/>
                                        <p:tgtEl>
                                          <p:spTgt spid="4">
                                            <p:graphicEl>
                                              <a:dgm id="{08EE21C5-E301-41DC-90DA-CE89FE1768C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BBF68965-BDF8-4A81-9C8B-088E38075FF0}"/>
                                            </p:graphicEl>
                                          </p:spTgt>
                                        </p:tgtEl>
                                        <p:attrNameLst>
                                          <p:attrName>style.visibility</p:attrName>
                                        </p:attrNameLst>
                                      </p:cBhvr>
                                      <p:to>
                                        <p:strVal val="visible"/>
                                      </p:to>
                                    </p:set>
                                    <p:animEffect transition="in" filter="fade">
                                      <p:cBhvr>
                                        <p:cTn id="23" dur="500"/>
                                        <p:tgtEl>
                                          <p:spTgt spid="4">
                                            <p:graphicEl>
                                              <a:dgm id="{BBF68965-BDF8-4A81-9C8B-088E38075FF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E5801B8-CC69-4372-9919-A6BD395F58C1}"/>
                                            </p:graphicEl>
                                          </p:spTgt>
                                        </p:tgtEl>
                                        <p:attrNameLst>
                                          <p:attrName>style.visibility</p:attrName>
                                        </p:attrNameLst>
                                      </p:cBhvr>
                                      <p:to>
                                        <p:strVal val="visible"/>
                                      </p:to>
                                    </p:set>
                                    <p:animEffect transition="in" filter="fade">
                                      <p:cBhvr>
                                        <p:cTn id="28" dur="500"/>
                                        <p:tgtEl>
                                          <p:spTgt spid="4">
                                            <p:graphicEl>
                                              <a:dgm id="{EE5801B8-CC69-4372-9919-A6BD395F58C1}"/>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0A4AF2DE-39E9-4CBC-9D25-ABDDB02C3E18}"/>
                                            </p:graphicEl>
                                          </p:spTgt>
                                        </p:tgtEl>
                                        <p:attrNameLst>
                                          <p:attrName>style.visibility</p:attrName>
                                        </p:attrNameLst>
                                      </p:cBhvr>
                                      <p:to>
                                        <p:strVal val="visible"/>
                                      </p:to>
                                    </p:set>
                                    <p:animEffect transition="in" filter="fade">
                                      <p:cBhvr>
                                        <p:cTn id="31" dur="500"/>
                                        <p:tgtEl>
                                          <p:spTgt spid="4">
                                            <p:graphicEl>
                                              <a:dgm id="{0A4AF2DE-39E9-4CBC-9D25-ABDDB02C3E1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E9D0D74D-86A8-431A-8494-CF6F75E37096}"/>
                                            </p:graphicEl>
                                          </p:spTgt>
                                        </p:tgtEl>
                                        <p:attrNameLst>
                                          <p:attrName>style.visibility</p:attrName>
                                        </p:attrNameLst>
                                      </p:cBhvr>
                                      <p:to>
                                        <p:strVal val="visible"/>
                                      </p:to>
                                    </p:set>
                                    <p:animEffect transition="in" filter="fade">
                                      <p:cBhvr>
                                        <p:cTn id="36" dur="500"/>
                                        <p:tgtEl>
                                          <p:spTgt spid="4">
                                            <p:graphicEl>
                                              <a:dgm id="{E9D0D74D-86A8-431A-8494-CF6F75E3709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A714D006-13DD-4634-A5B9-B78AF71510C1}"/>
                                            </p:graphicEl>
                                          </p:spTgt>
                                        </p:tgtEl>
                                        <p:attrNameLst>
                                          <p:attrName>style.visibility</p:attrName>
                                        </p:attrNameLst>
                                      </p:cBhvr>
                                      <p:to>
                                        <p:strVal val="visible"/>
                                      </p:to>
                                    </p:set>
                                    <p:animEffect transition="in" filter="fade">
                                      <p:cBhvr>
                                        <p:cTn id="39" dur="500"/>
                                        <p:tgtEl>
                                          <p:spTgt spid="4">
                                            <p:graphicEl>
                                              <a:dgm id="{A714D006-13DD-4634-A5B9-B78AF71510C1}"/>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E5B9D9E9-39CE-4490-B07D-4283CEF87FC3}"/>
                                            </p:graphicEl>
                                          </p:spTgt>
                                        </p:tgtEl>
                                        <p:attrNameLst>
                                          <p:attrName>style.visibility</p:attrName>
                                        </p:attrNameLst>
                                      </p:cBhvr>
                                      <p:to>
                                        <p:strVal val="visible"/>
                                      </p:to>
                                    </p:set>
                                    <p:animEffect transition="in" filter="fade">
                                      <p:cBhvr>
                                        <p:cTn id="44" dur="500"/>
                                        <p:tgtEl>
                                          <p:spTgt spid="4">
                                            <p:graphicEl>
                                              <a:dgm id="{E5B9D9E9-39CE-4490-B07D-4283CEF87FC3}"/>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50B6F25D-825C-4E34-8E5D-040196E4E925}"/>
                                            </p:graphicEl>
                                          </p:spTgt>
                                        </p:tgtEl>
                                        <p:attrNameLst>
                                          <p:attrName>style.visibility</p:attrName>
                                        </p:attrNameLst>
                                      </p:cBhvr>
                                      <p:to>
                                        <p:strVal val="visible"/>
                                      </p:to>
                                    </p:set>
                                    <p:animEffect transition="in" filter="fade">
                                      <p:cBhvr>
                                        <p:cTn id="47" dur="500"/>
                                        <p:tgtEl>
                                          <p:spTgt spid="4">
                                            <p:graphicEl>
                                              <a:dgm id="{50B6F25D-825C-4E34-8E5D-040196E4E92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62C916A7-DCD3-477F-A73E-B8EFAB3D3879}"/>
                                            </p:graphicEl>
                                          </p:spTgt>
                                        </p:tgtEl>
                                        <p:attrNameLst>
                                          <p:attrName>style.visibility</p:attrName>
                                        </p:attrNameLst>
                                      </p:cBhvr>
                                      <p:to>
                                        <p:strVal val="visible"/>
                                      </p:to>
                                    </p:set>
                                    <p:animEffect transition="in" filter="fade">
                                      <p:cBhvr>
                                        <p:cTn id="52" dur="500"/>
                                        <p:tgtEl>
                                          <p:spTgt spid="4">
                                            <p:graphicEl>
                                              <a:dgm id="{62C916A7-DCD3-477F-A73E-B8EFAB3D3879}"/>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C4AD6AF4-032C-4C59-80EA-1C866881D0A9}"/>
                                            </p:graphicEl>
                                          </p:spTgt>
                                        </p:tgtEl>
                                        <p:attrNameLst>
                                          <p:attrName>style.visibility</p:attrName>
                                        </p:attrNameLst>
                                      </p:cBhvr>
                                      <p:to>
                                        <p:strVal val="visible"/>
                                      </p:to>
                                    </p:set>
                                    <p:animEffect transition="in" filter="fade">
                                      <p:cBhvr>
                                        <p:cTn id="55" dur="500"/>
                                        <p:tgtEl>
                                          <p:spTgt spid="4">
                                            <p:graphicEl>
                                              <a:dgm id="{C4AD6AF4-032C-4C59-80EA-1C866881D0A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
                                            <p:graphicEl>
                                              <a:dgm id="{04ADF461-2832-4FF5-93BF-1EB8E36DF089}"/>
                                            </p:graphicEl>
                                          </p:spTgt>
                                        </p:tgtEl>
                                        <p:attrNameLst>
                                          <p:attrName>style.visibility</p:attrName>
                                        </p:attrNameLst>
                                      </p:cBhvr>
                                      <p:to>
                                        <p:strVal val="visible"/>
                                      </p:to>
                                    </p:set>
                                    <p:animEffect transition="in" filter="fade">
                                      <p:cBhvr>
                                        <p:cTn id="60" dur="500"/>
                                        <p:tgtEl>
                                          <p:spTgt spid="4">
                                            <p:graphicEl>
                                              <a:dgm id="{04ADF461-2832-4FF5-93BF-1EB8E36DF089}"/>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
                                            <p:graphicEl>
                                              <a:dgm id="{141991CA-E836-49B6-A390-886B1A2A3F2F}"/>
                                            </p:graphicEl>
                                          </p:spTgt>
                                        </p:tgtEl>
                                        <p:attrNameLst>
                                          <p:attrName>style.visibility</p:attrName>
                                        </p:attrNameLst>
                                      </p:cBhvr>
                                      <p:to>
                                        <p:strVal val="visible"/>
                                      </p:to>
                                    </p:set>
                                    <p:animEffect transition="in" filter="fade">
                                      <p:cBhvr>
                                        <p:cTn id="63" dur="500"/>
                                        <p:tgtEl>
                                          <p:spTgt spid="4">
                                            <p:graphicEl>
                                              <a:dgm id="{141991CA-E836-49B6-A390-886B1A2A3F2F}"/>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graphicEl>
                                              <a:dgm id="{7E7DB089-70CF-4900-8C13-B52B1732A49E}"/>
                                            </p:graphicEl>
                                          </p:spTgt>
                                        </p:tgtEl>
                                        <p:attrNameLst>
                                          <p:attrName>style.visibility</p:attrName>
                                        </p:attrNameLst>
                                      </p:cBhvr>
                                      <p:to>
                                        <p:strVal val="visible"/>
                                      </p:to>
                                    </p:set>
                                    <p:animEffect transition="in" filter="fade">
                                      <p:cBhvr>
                                        <p:cTn id="68" dur="500"/>
                                        <p:tgtEl>
                                          <p:spTgt spid="4">
                                            <p:graphicEl>
                                              <a:dgm id="{7E7DB089-70CF-4900-8C13-B52B1732A49E}"/>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
                                            <p:graphicEl>
                                              <a:dgm id="{96DFFD77-2BBB-40D6-B3AD-FC9B081160B5}"/>
                                            </p:graphicEl>
                                          </p:spTgt>
                                        </p:tgtEl>
                                        <p:attrNameLst>
                                          <p:attrName>style.visibility</p:attrName>
                                        </p:attrNameLst>
                                      </p:cBhvr>
                                      <p:to>
                                        <p:strVal val="visible"/>
                                      </p:to>
                                    </p:set>
                                    <p:animEffect transition="in" filter="fade">
                                      <p:cBhvr>
                                        <p:cTn id="71" dur="500"/>
                                        <p:tgtEl>
                                          <p:spTgt spid="4">
                                            <p:graphicEl>
                                              <a:dgm id="{96DFFD77-2BBB-40D6-B3AD-FC9B081160B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
                                            <p:graphicEl>
                                              <a:dgm id="{FB3CDC9C-3B1B-43A2-A616-CA43732264F6}"/>
                                            </p:graphicEl>
                                          </p:spTgt>
                                        </p:tgtEl>
                                        <p:attrNameLst>
                                          <p:attrName>style.visibility</p:attrName>
                                        </p:attrNameLst>
                                      </p:cBhvr>
                                      <p:to>
                                        <p:strVal val="visible"/>
                                      </p:to>
                                    </p:set>
                                    <p:animEffect transition="in" filter="fade">
                                      <p:cBhvr>
                                        <p:cTn id="76" dur="500"/>
                                        <p:tgtEl>
                                          <p:spTgt spid="4">
                                            <p:graphicEl>
                                              <a:dgm id="{FB3CDC9C-3B1B-43A2-A616-CA43732264F6}"/>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
                                            <p:graphicEl>
                                              <a:dgm id="{2972A751-D80B-49A5-8A3B-2EDE050EF15A}"/>
                                            </p:graphicEl>
                                          </p:spTgt>
                                        </p:tgtEl>
                                        <p:attrNameLst>
                                          <p:attrName>style.visibility</p:attrName>
                                        </p:attrNameLst>
                                      </p:cBhvr>
                                      <p:to>
                                        <p:strVal val="visible"/>
                                      </p:to>
                                    </p:set>
                                    <p:animEffect transition="in" filter="fade">
                                      <p:cBhvr>
                                        <p:cTn id="79" dur="500"/>
                                        <p:tgtEl>
                                          <p:spTgt spid="4">
                                            <p:graphicEl>
                                              <a:dgm id="{2972A751-D80B-49A5-8A3B-2EDE050EF15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6/30/2017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36487" y="2510026"/>
            <a:ext cx="4319025" cy="1837948"/>
          </a:xfrm>
          <a:prstGeom prst="rect">
            <a:avLst/>
          </a:prstGeom>
        </p:spPr>
      </p:pic>
    </p:spTree>
    <p:extLst>
      <p:ext uri="{BB962C8B-B14F-4D97-AF65-F5344CB8AC3E}">
        <p14:creationId xmlns:p14="http://schemas.microsoft.com/office/powerpoint/2010/main" val="1214923913"/>
      </p:ext>
    </p:extLst>
  </p:cSld>
  <p:clrMap bg1="dk1" tx1="lt1" bg2="dk2" tx2="lt2" accent1="accent1" accent2="accent2" accent3="accent3" accent4="accent4" accent5="accent5" accent6="accent6" hlink="hlink" folHlink="folHlink"/>
  <p:sldLayoutIdLst>
    <p:sldLayoutId id="2147483693" r:id="rId1"/>
    <p:sldLayoutId id="2147483694" r:id="rId2"/>
    <p:sldLayoutId id="2147483698" r:id="rId3"/>
    <p:sldLayoutId id="2147483695" r:id="rId4"/>
    <p:sldLayoutId id="2147483696" r:id="rId5"/>
    <p:sldLayoutId id="2147483697" r:id="rId6"/>
    <p:sldLayoutId id="2147483699" r:id="rId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53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435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09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929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0850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98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5507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39</TotalTime>
  <Words>0</Words>
  <Application>Microsoft Office PowerPoint</Application>
  <PresentationFormat>Widescreen</PresentationFormat>
  <Paragraphs>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Century Gothic</vt:lpstr>
      <vt:lpstr>Open Sans</vt:lpstr>
      <vt:lpstr>Times New Roman</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Stephens</dc:creator>
  <cp:lastModifiedBy>Josh Stephens</cp:lastModifiedBy>
  <cp:revision>10</cp:revision>
  <dcterms:created xsi:type="dcterms:W3CDTF">2016-10-28T14:17:23Z</dcterms:created>
  <dcterms:modified xsi:type="dcterms:W3CDTF">2017-06-30T20:06:51Z</dcterms:modified>
</cp:coreProperties>
</file>