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79B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65" d="100"/>
          <a:sy n="65" d="100"/>
        </p:scale>
        <p:origin x="652" y="5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.png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.png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9BEF0-41AD-4723-91E5-B6B7A54DB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23611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9D27C39-B1F9-427D-8B52-733523815D9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37778" b="34074"/>
          <a:stretch/>
        </p:blipFill>
        <p:spPr>
          <a:xfrm>
            <a:off x="1021079" y="1412166"/>
            <a:ext cx="10223558" cy="3720718"/>
          </a:xfrm>
          <a:prstGeom prst="rect">
            <a:avLst/>
          </a:prstGeom>
        </p:spPr>
      </p:pic>
      <p:sp>
        <p:nvSpPr>
          <p:cNvPr id="15" name="Rectangle: Top Corners Snipped 14">
            <a:extLst>
              <a:ext uri="{FF2B5EF4-FFF2-40B4-BE49-F238E27FC236}">
                <a16:creationId xmlns:a16="http://schemas.microsoft.com/office/drawing/2014/main" id="{89A81EED-CF1D-466A-B30D-189947052DEB}"/>
              </a:ext>
            </a:extLst>
          </p:cNvPr>
          <p:cNvSpPr/>
          <p:nvPr userDrawn="1"/>
        </p:nvSpPr>
        <p:spPr>
          <a:xfrm>
            <a:off x="4622800" y="4686300"/>
            <a:ext cx="2971800" cy="2171699"/>
          </a:xfrm>
          <a:prstGeom prst="snip2Same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93FF20AC-2973-4A47-BEB3-7177F5AA162D}"/>
              </a:ext>
            </a:extLst>
          </p:cNvPr>
          <p:cNvGrpSpPr/>
          <p:nvPr userDrawn="1"/>
        </p:nvGrpSpPr>
        <p:grpSpPr>
          <a:xfrm>
            <a:off x="2208670" y="1496923"/>
            <a:ext cx="2203202" cy="1719222"/>
            <a:chOff x="2208670" y="1496923"/>
            <a:chExt cx="2203202" cy="1719222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B6C1FFEA-84F7-4C53-925A-3913C004D7EF}"/>
                </a:ext>
              </a:extLst>
            </p:cNvPr>
            <p:cNvSpPr/>
            <p:nvPr userDrawn="1"/>
          </p:nvSpPr>
          <p:spPr>
            <a:xfrm>
              <a:off x="2208670" y="1496923"/>
              <a:ext cx="2203202" cy="171922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A6A6D7EA-A3E8-4DE2-9DE1-32E324A19E76}"/>
                </a:ext>
              </a:extLst>
            </p:cNvPr>
            <p:cNvSpPr/>
            <p:nvPr userDrawn="1"/>
          </p:nvSpPr>
          <p:spPr>
            <a:xfrm>
              <a:off x="2381495" y="1693682"/>
              <a:ext cx="1832152" cy="1077218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3200" b="1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God’s Approval </a:t>
              </a:r>
              <a:endParaRPr lang="en-US" sz="3200" b="1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CFEEF122-1616-4BE2-AAD7-57E3ECC7D5C3}"/>
              </a:ext>
            </a:extLst>
          </p:cNvPr>
          <p:cNvSpPr/>
          <p:nvPr userDrawn="1"/>
        </p:nvSpPr>
        <p:spPr>
          <a:xfrm>
            <a:off x="-586042" y="4992"/>
            <a:ext cx="1385365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odoni MT" panose="02070603080606020203" pitchFamily="18" charset="0"/>
              </a:rPr>
              <a:t>“You cannot serve two masters…”</a:t>
            </a:r>
            <a:endParaRPr lang="en-US" sz="5400" b="1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odoni MT" panose="02070603080606020203" pitchFamily="18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9F0F048-6B7A-4B8E-8E6E-0D35F512746D}"/>
              </a:ext>
            </a:extLst>
          </p:cNvPr>
          <p:cNvSpPr/>
          <p:nvPr userDrawn="1"/>
        </p:nvSpPr>
        <p:spPr>
          <a:xfrm>
            <a:off x="268424" y="3641856"/>
            <a:ext cx="331462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Pursuing </a:t>
            </a:r>
            <a:r>
              <a:rPr 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God’s Glory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D769300-F4C9-4227-97F8-FD2BB5EA7989}"/>
              </a:ext>
            </a:extLst>
          </p:cNvPr>
          <p:cNvSpPr/>
          <p:nvPr userDrawn="1"/>
        </p:nvSpPr>
        <p:spPr>
          <a:xfrm>
            <a:off x="8661050" y="3669507"/>
            <a:ext cx="295984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Pursuing </a:t>
            </a:r>
            <a:r>
              <a:rPr 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Self-Glory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BBC72F3-D794-47D2-9E23-4463DFC38698}"/>
              </a:ext>
            </a:extLst>
          </p:cNvPr>
          <p:cNvSpPr/>
          <p:nvPr userDrawn="1"/>
        </p:nvSpPr>
        <p:spPr>
          <a:xfrm>
            <a:off x="4759648" y="624406"/>
            <a:ext cx="292475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i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odoni MT" panose="02070603080606020203" pitchFamily="18" charset="0"/>
              </a:rPr>
              <a:t>Matthew 6:24</a:t>
            </a:r>
            <a:endParaRPr lang="en-US" sz="3600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odoni MT" panose="02070603080606020203" pitchFamily="18" charset="0"/>
            </a:endParaRP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A9CFF956-B610-4433-9298-B786B2CE1146}"/>
              </a:ext>
            </a:extLst>
          </p:cNvPr>
          <p:cNvGrpSpPr/>
          <p:nvPr userDrawn="1"/>
        </p:nvGrpSpPr>
        <p:grpSpPr>
          <a:xfrm>
            <a:off x="8038226" y="1469272"/>
            <a:ext cx="2203202" cy="1719222"/>
            <a:chOff x="2208670" y="1496923"/>
            <a:chExt cx="2203202" cy="1719222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1CB18BC1-C0F7-4F1A-AD19-B4D930BDF310}"/>
                </a:ext>
              </a:extLst>
            </p:cNvPr>
            <p:cNvSpPr/>
            <p:nvPr userDrawn="1"/>
          </p:nvSpPr>
          <p:spPr>
            <a:xfrm>
              <a:off x="2208670" y="1496923"/>
              <a:ext cx="2203202" cy="1719222"/>
            </a:xfrm>
            <a:prstGeom prst="ellipse">
              <a:avLst/>
            </a:prstGeom>
            <a:solidFill>
              <a:schemeClr val="tx1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EF57CC69-84D6-4A13-8B54-F59CD17BFCD9}"/>
                </a:ext>
              </a:extLst>
            </p:cNvPr>
            <p:cNvSpPr/>
            <p:nvPr userDrawn="1"/>
          </p:nvSpPr>
          <p:spPr>
            <a:xfrm>
              <a:off x="2382937" y="1746733"/>
              <a:ext cx="1832152" cy="1077218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3200" b="1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Man’s Approval </a:t>
              </a:r>
              <a:endParaRPr lang="en-US" sz="3200" b="1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18" name="Arrow: Bent 17">
            <a:extLst>
              <a:ext uri="{FF2B5EF4-FFF2-40B4-BE49-F238E27FC236}">
                <a16:creationId xmlns:a16="http://schemas.microsoft.com/office/drawing/2014/main" id="{26E74A88-030B-4EE7-9740-DD000E2F1C2B}"/>
              </a:ext>
            </a:extLst>
          </p:cNvPr>
          <p:cNvSpPr/>
          <p:nvPr userDrawn="1"/>
        </p:nvSpPr>
        <p:spPr>
          <a:xfrm>
            <a:off x="6053355" y="2519693"/>
            <a:ext cx="1061262" cy="650803"/>
          </a:xfrm>
          <a:prstGeom prst="bentArrow">
            <a:avLst/>
          </a:prstGeom>
          <a:solidFill>
            <a:srgbClr val="D79B5D"/>
          </a:solidFill>
          <a:ln>
            <a:solidFill>
              <a:srgbClr val="D79B5D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Arrow: Bent 18">
            <a:extLst>
              <a:ext uri="{FF2B5EF4-FFF2-40B4-BE49-F238E27FC236}">
                <a16:creationId xmlns:a16="http://schemas.microsoft.com/office/drawing/2014/main" id="{662CC11F-F21F-4168-AA69-7F8BAD838727}"/>
              </a:ext>
            </a:extLst>
          </p:cNvPr>
          <p:cNvSpPr/>
          <p:nvPr userDrawn="1"/>
        </p:nvSpPr>
        <p:spPr>
          <a:xfrm flipH="1">
            <a:off x="5029596" y="2500029"/>
            <a:ext cx="1192427" cy="689005"/>
          </a:xfrm>
          <a:prstGeom prst="bentArrow">
            <a:avLst/>
          </a:prstGeom>
          <a:solidFill>
            <a:srgbClr val="D79B5D"/>
          </a:solidFill>
          <a:ln>
            <a:solidFill>
              <a:srgbClr val="D79B5D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541BBED-26BB-42D5-97E7-B2CABA568212}"/>
              </a:ext>
            </a:extLst>
          </p:cNvPr>
          <p:cNvSpPr/>
          <p:nvPr userDrawn="1"/>
        </p:nvSpPr>
        <p:spPr>
          <a:xfrm>
            <a:off x="4590980" y="5031953"/>
            <a:ext cx="292475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i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odoni MT" panose="02070603080606020203" pitchFamily="18" charset="0"/>
              </a:rPr>
              <a:t>John 12:42-43</a:t>
            </a:r>
            <a:endParaRPr lang="en-US" sz="3200" i="1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odoni MT" panose="02070603080606020203" pitchFamily="18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E1C1AAA5-C8C5-4FF9-A04D-33695CF1C5D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650" y="5896521"/>
            <a:ext cx="1954168" cy="898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1677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18" grpId="0" animBg="1"/>
      <p:bldP spid="19" grpId="0" animBg="1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9D27C39-B1F9-427D-8B52-733523815D9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6" t="71614" r="-106" b="238"/>
          <a:stretch/>
        </p:blipFill>
        <p:spPr>
          <a:xfrm>
            <a:off x="760943" y="1493252"/>
            <a:ext cx="10223558" cy="3720718"/>
          </a:xfrm>
          <a:prstGeom prst="rect">
            <a:avLst/>
          </a:prstGeom>
        </p:spPr>
      </p:pic>
      <p:sp>
        <p:nvSpPr>
          <p:cNvPr id="15" name="Rectangle: Top Corners Snipped 14">
            <a:extLst>
              <a:ext uri="{FF2B5EF4-FFF2-40B4-BE49-F238E27FC236}">
                <a16:creationId xmlns:a16="http://schemas.microsoft.com/office/drawing/2014/main" id="{89A81EED-CF1D-466A-B30D-189947052DEB}"/>
              </a:ext>
            </a:extLst>
          </p:cNvPr>
          <p:cNvSpPr/>
          <p:nvPr userDrawn="1"/>
        </p:nvSpPr>
        <p:spPr>
          <a:xfrm>
            <a:off x="4402968" y="4686301"/>
            <a:ext cx="2971800" cy="2171699"/>
          </a:xfrm>
          <a:prstGeom prst="snip2Same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93FF20AC-2973-4A47-BEB3-7177F5AA162D}"/>
              </a:ext>
            </a:extLst>
          </p:cNvPr>
          <p:cNvGrpSpPr/>
          <p:nvPr userDrawn="1"/>
        </p:nvGrpSpPr>
        <p:grpSpPr>
          <a:xfrm>
            <a:off x="2184906" y="1290442"/>
            <a:ext cx="1263449" cy="1031632"/>
            <a:chOff x="2208670" y="1496923"/>
            <a:chExt cx="2203202" cy="1719222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B6C1FFEA-84F7-4C53-925A-3913C004D7EF}"/>
                </a:ext>
              </a:extLst>
            </p:cNvPr>
            <p:cNvSpPr/>
            <p:nvPr userDrawn="1"/>
          </p:nvSpPr>
          <p:spPr>
            <a:xfrm>
              <a:off x="2208670" y="1496923"/>
              <a:ext cx="2203202" cy="171922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A6A6D7EA-A3E8-4DE2-9DE1-32E324A19E76}"/>
                </a:ext>
              </a:extLst>
            </p:cNvPr>
            <p:cNvSpPr/>
            <p:nvPr userDrawn="1"/>
          </p:nvSpPr>
          <p:spPr>
            <a:xfrm>
              <a:off x="2422074" y="1668037"/>
              <a:ext cx="1832153" cy="107711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1800" b="1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God’s Approval</a:t>
              </a:r>
              <a:endParaRPr lang="en-US" sz="1800" b="1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09F0F048-6B7A-4B8E-8E6E-0D35F512746D}"/>
              </a:ext>
            </a:extLst>
          </p:cNvPr>
          <p:cNvSpPr/>
          <p:nvPr userDrawn="1"/>
        </p:nvSpPr>
        <p:spPr>
          <a:xfrm rot="998599">
            <a:off x="2037796" y="2458355"/>
            <a:ext cx="191373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Pursuing</a:t>
            </a:r>
            <a:r>
              <a:rPr lang="en-US" sz="1600" b="0" cap="none" spc="0" baseline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God’s Glory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A9CFF956-B610-4433-9298-B786B2CE1146}"/>
              </a:ext>
            </a:extLst>
          </p:cNvPr>
          <p:cNvGrpSpPr/>
          <p:nvPr userDrawn="1"/>
        </p:nvGrpSpPr>
        <p:grpSpPr>
          <a:xfrm rot="21315422">
            <a:off x="7571624" y="1615653"/>
            <a:ext cx="2691117" cy="2506074"/>
            <a:chOff x="2279674" y="1409074"/>
            <a:chExt cx="2203202" cy="1719222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1CB18BC1-C0F7-4F1A-AD19-B4D930BDF310}"/>
                </a:ext>
              </a:extLst>
            </p:cNvPr>
            <p:cNvSpPr/>
            <p:nvPr userDrawn="1"/>
          </p:nvSpPr>
          <p:spPr>
            <a:xfrm>
              <a:off x="2279674" y="1409074"/>
              <a:ext cx="2203202" cy="1719222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EF57CC69-84D6-4A13-8B54-F59CD17BFCD9}"/>
                </a:ext>
              </a:extLst>
            </p:cNvPr>
            <p:cNvSpPr/>
            <p:nvPr userDrawn="1"/>
          </p:nvSpPr>
          <p:spPr>
            <a:xfrm rot="346396">
              <a:off x="2384889" y="1705613"/>
              <a:ext cx="1921752" cy="895794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4000" b="1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Man’s Approval </a:t>
              </a:r>
              <a:endParaRPr lang="en-US" sz="4000" b="1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pic>
        <p:nvPicPr>
          <p:cNvPr id="20" name="Picture 19">
            <a:extLst>
              <a:ext uri="{FF2B5EF4-FFF2-40B4-BE49-F238E27FC236}">
                <a16:creationId xmlns:a16="http://schemas.microsoft.com/office/drawing/2014/main" id="{DB4F0A5D-0C4D-4195-B090-07BC01F7CAA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Glass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0022" y="4809879"/>
            <a:ext cx="2112292" cy="1917844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7699461A-CF7A-4DDE-BA2D-7BC8A5F38DC5}"/>
              </a:ext>
            </a:extLst>
          </p:cNvPr>
          <p:cNvSpPr/>
          <p:nvPr userDrawn="1"/>
        </p:nvSpPr>
        <p:spPr>
          <a:xfrm>
            <a:off x="4820022" y="5076109"/>
            <a:ext cx="211229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 Worship Man’s Approval</a:t>
            </a:r>
            <a:endParaRPr lang="en-US" sz="1800" b="1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015EBB6-70CD-4B99-BBDB-BBE445F056D5}"/>
              </a:ext>
            </a:extLst>
          </p:cNvPr>
          <p:cNvSpPr/>
          <p:nvPr userDrawn="1"/>
        </p:nvSpPr>
        <p:spPr>
          <a:xfrm>
            <a:off x="8753184" y="4756380"/>
            <a:ext cx="343881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FEAR OF MAN</a:t>
            </a:r>
            <a:r>
              <a:rPr lang="en-US" sz="18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en-US" sz="1400" b="1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79C9CC10-CD2C-450C-ACD1-A2F8253AC52F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650" y="5896521"/>
            <a:ext cx="1954168" cy="898917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96423188-386C-422D-A83E-323E33BFC78C}"/>
              </a:ext>
            </a:extLst>
          </p:cNvPr>
          <p:cNvSpPr/>
          <p:nvPr userDrawn="1"/>
        </p:nvSpPr>
        <p:spPr>
          <a:xfrm>
            <a:off x="48592" y="236728"/>
            <a:ext cx="530125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Scriptural Text</a:t>
            </a:r>
            <a:r>
              <a:rPr lang="en-US" sz="3200" i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 Proverbs 29:25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D769300-F4C9-4227-97F8-FD2BB5EA7989}"/>
              </a:ext>
            </a:extLst>
          </p:cNvPr>
          <p:cNvSpPr/>
          <p:nvPr userDrawn="1"/>
        </p:nvSpPr>
        <p:spPr>
          <a:xfrm rot="973629">
            <a:off x="6668743" y="3799122"/>
            <a:ext cx="256454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Pursuing </a:t>
            </a:r>
            <a:r>
              <a:rPr 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Self-Glory</a:t>
            </a:r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66D33E7F-685D-4AEA-9AA2-A6D5403F3565}"/>
              </a:ext>
            </a:extLst>
          </p:cNvPr>
          <p:cNvSpPr/>
          <p:nvPr userDrawn="1"/>
        </p:nvSpPr>
        <p:spPr>
          <a:xfrm rot="901889">
            <a:off x="9131144" y="4151169"/>
            <a:ext cx="778602" cy="755928"/>
          </a:xfrm>
          <a:prstGeom prst="rightArrow">
            <a:avLst>
              <a:gd name="adj1" fmla="val 50865"/>
              <a:gd name="adj2" fmla="val 46779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BDFF0B0-FEEC-4CE7-BB24-1DE3C4EAA788}"/>
              </a:ext>
            </a:extLst>
          </p:cNvPr>
          <p:cNvSpPr/>
          <p:nvPr userDrawn="1"/>
        </p:nvSpPr>
        <p:spPr>
          <a:xfrm>
            <a:off x="9616926" y="5227488"/>
            <a:ext cx="17703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*Thinking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E174D9A-6093-4D11-A7D9-ECFEB2BAAF0E}"/>
              </a:ext>
            </a:extLst>
          </p:cNvPr>
          <p:cNvSpPr/>
          <p:nvPr userDrawn="1"/>
        </p:nvSpPr>
        <p:spPr>
          <a:xfrm>
            <a:off x="9664593" y="5583345"/>
            <a:ext cx="17703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*Emotions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BAB052A-D51E-4A81-BF78-4075F1612A8E}"/>
              </a:ext>
            </a:extLst>
          </p:cNvPr>
          <p:cNvSpPr/>
          <p:nvPr userDrawn="1"/>
        </p:nvSpPr>
        <p:spPr>
          <a:xfrm>
            <a:off x="9664593" y="5933258"/>
            <a:ext cx="17703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*Behavior</a:t>
            </a:r>
          </a:p>
        </p:txBody>
      </p:sp>
    </p:spTree>
    <p:extLst>
      <p:ext uri="{BB962C8B-B14F-4D97-AF65-F5344CB8AC3E}">
        <p14:creationId xmlns:p14="http://schemas.microsoft.com/office/powerpoint/2010/main" val="209147549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8" grpId="0"/>
      <p:bldP spid="27" grpId="0"/>
      <p:bldP spid="2" grpId="0" animBg="1"/>
      <p:bldP spid="3" grpId="0"/>
      <p:bldP spid="19" grpId="0"/>
      <p:bldP spid="21" grpId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9D27C39-B1F9-427D-8B52-733523815D9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140" t="5037" r="140" b="66815"/>
          <a:stretch/>
        </p:blipFill>
        <p:spPr>
          <a:xfrm>
            <a:off x="1173894" y="1478805"/>
            <a:ext cx="10223558" cy="3720718"/>
          </a:xfrm>
          <a:prstGeom prst="rect">
            <a:avLst/>
          </a:prstGeom>
        </p:spPr>
      </p:pic>
      <p:sp>
        <p:nvSpPr>
          <p:cNvPr id="15" name="Rectangle: Top Corners Snipped 14">
            <a:extLst>
              <a:ext uri="{FF2B5EF4-FFF2-40B4-BE49-F238E27FC236}">
                <a16:creationId xmlns:a16="http://schemas.microsoft.com/office/drawing/2014/main" id="{89A81EED-CF1D-466A-B30D-189947052DEB}"/>
              </a:ext>
            </a:extLst>
          </p:cNvPr>
          <p:cNvSpPr/>
          <p:nvPr userDrawn="1"/>
        </p:nvSpPr>
        <p:spPr>
          <a:xfrm>
            <a:off x="4786423" y="4686301"/>
            <a:ext cx="2971800" cy="2171699"/>
          </a:xfrm>
          <a:prstGeom prst="snip2Same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93FF20AC-2973-4A47-BEB3-7177F5AA162D}"/>
              </a:ext>
            </a:extLst>
          </p:cNvPr>
          <p:cNvGrpSpPr/>
          <p:nvPr userDrawn="1"/>
        </p:nvGrpSpPr>
        <p:grpSpPr>
          <a:xfrm>
            <a:off x="8736932" y="1262369"/>
            <a:ext cx="1263449" cy="1031632"/>
            <a:chOff x="2208670" y="1496923"/>
            <a:chExt cx="2203202" cy="1719222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B6C1FFEA-84F7-4C53-925A-3913C004D7EF}"/>
                </a:ext>
              </a:extLst>
            </p:cNvPr>
            <p:cNvSpPr/>
            <p:nvPr userDrawn="1"/>
          </p:nvSpPr>
          <p:spPr>
            <a:xfrm>
              <a:off x="2208670" y="1496923"/>
              <a:ext cx="2203202" cy="1719222"/>
            </a:xfrm>
            <a:prstGeom prst="ellipse">
              <a:avLst/>
            </a:prstGeom>
            <a:solidFill>
              <a:schemeClr val="tx1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A6A6D7EA-A3E8-4DE2-9DE1-32E324A19E76}"/>
                </a:ext>
              </a:extLst>
            </p:cNvPr>
            <p:cNvSpPr/>
            <p:nvPr userDrawn="1"/>
          </p:nvSpPr>
          <p:spPr>
            <a:xfrm>
              <a:off x="2422074" y="1668037"/>
              <a:ext cx="1832153" cy="107711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1800" b="1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Man’s Approval</a:t>
              </a:r>
              <a:endParaRPr lang="en-US" sz="1800" b="1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09F0F048-6B7A-4B8E-8E6E-0D35F512746D}"/>
              </a:ext>
            </a:extLst>
          </p:cNvPr>
          <p:cNvSpPr/>
          <p:nvPr userDrawn="1"/>
        </p:nvSpPr>
        <p:spPr>
          <a:xfrm rot="20715598">
            <a:off x="2975437" y="3727723"/>
            <a:ext cx="277499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Pursuing</a:t>
            </a:r>
            <a:r>
              <a:rPr lang="en-US" sz="2400" b="0" cap="none" spc="0" baseline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God’s Glory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A9CFF956-B610-4433-9298-B786B2CE1146}"/>
              </a:ext>
            </a:extLst>
          </p:cNvPr>
          <p:cNvGrpSpPr/>
          <p:nvPr userDrawn="1"/>
        </p:nvGrpSpPr>
        <p:grpSpPr>
          <a:xfrm rot="21315422">
            <a:off x="1916237" y="1599199"/>
            <a:ext cx="2691117" cy="2506074"/>
            <a:chOff x="2273680" y="1469572"/>
            <a:chExt cx="2203202" cy="1719222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1CB18BC1-C0F7-4F1A-AD19-B4D930BDF310}"/>
                </a:ext>
              </a:extLst>
            </p:cNvPr>
            <p:cNvSpPr/>
            <p:nvPr userDrawn="1"/>
          </p:nvSpPr>
          <p:spPr>
            <a:xfrm>
              <a:off x="2273680" y="1469572"/>
              <a:ext cx="2203202" cy="171922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38100" h="38100"/>
              </a:sp3d>
            </a:bodyPr>
            <a:lstStyle/>
            <a:p>
              <a:pPr algn="ctr"/>
              <a:endParaRPr lang="en-US" dirty="0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EF57CC69-84D6-4A13-8B54-F59CD17BFCD9}"/>
                </a:ext>
              </a:extLst>
            </p:cNvPr>
            <p:cNvSpPr/>
            <p:nvPr userDrawn="1"/>
          </p:nvSpPr>
          <p:spPr>
            <a:xfrm rot="346396">
              <a:off x="2382892" y="1719722"/>
              <a:ext cx="1921752" cy="907908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4000" b="1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God’s Approval </a:t>
              </a:r>
              <a:endParaRPr lang="en-US" sz="4000" b="1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pic>
        <p:nvPicPr>
          <p:cNvPr id="20" name="Picture 19">
            <a:extLst>
              <a:ext uri="{FF2B5EF4-FFF2-40B4-BE49-F238E27FC236}">
                <a16:creationId xmlns:a16="http://schemas.microsoft.com/office/drawing/2014/main" id="{DB4F0A5D-0C4D-4195-B090-07BC01F7CAA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Glass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3477" y="4809879"/>
            <a:ext cx="2112292" cy="1917844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7699461A-CF7A-4DDE-BA2D-7BC8A5F38DC5}"/>
              </a:ext>
            </a:extLst>
          </p:cNvPr>
          <p:cNvSpPr/>
          <p:nvPr userDrawn="1"/>
        </p:nvSpPr>
        <p:spPr>
          <a:xfrm>
            <a:off x="5152677" y="4994829"/>
            <a:ext cx="211229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 Worship God’s</a:t>
            </a:r>
          </a:p>
          <a:p>
            <a:pPr algn="ctr"/>
            <a:r>
              <a:rPr lang="en-US" sz="2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Approval</a:t>
            </a:r>
            <a:endParaRPr lang="en-US" sz="1800" b="1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015EBB6-70CD-4B99-BBDB-BBE445F056D5}"/>
              </a:ext>
            </a:extLst>
          </p:cNvPr>
          <p:cNvSpPr/>
          <p:nvPr userDrawn="1"/>
        </p:nvSpPr>
        <p:spPr>
          <a:xfrm>
            <a:off x="-895140" y="4735461"/>
            <a:ext cx="4802539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FEAR</a:t>
            </a:r>
            <a:r>
              <a:rPr lang="en-US" sz="3600" b="1" i="1" baseline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600" b="1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OF GOD</a:t>
            </a:r>
            <a:r>
              <a:rPr lang="en-US" sz="2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en-US" sz="1600" b="1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79C9CC10-CD2C-450C-ACD1-A2F8253AC52F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2493" y="5896538"/>
            <a:ext cx="1954168" cy="898917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96423188-386C-422D-A83E-323E33BFC78C}"/>
              </a:ext>
            </a:extLst>
          </p:cNvPr>
          <p:cNvSpPr/>
          <p:nvPr userDrawn="1"/>
        </p:nvSpPr>
        <p:spPr>
          <a:xfrm>
            <a:off x="160660" y="130277"/>
            <a:ext cx="846917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Scriptural Text</a:t>
            </a:r>
            <a:r>
              <a:rPr lang="en-US" sz="3200" i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 Proverbs 29:25, Ecclesiastes 12:13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D769300-F4C9-4227-97F8-FD2BB5EA7989}"/>
              </a:ext>
            </a:extLst>
          </p:cNvPr>
          <p:cNvSpPr/>
          <p:nvPr userDrawn="1"/>
        </p:nvSpPr>
        <p:spPr>
          <a:xfrm rot="20674360">
            <a:off x="8251945" y="2420042"/>
            <a:ext cx="1770742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Pursuing </a:t>
            </a:r>
            <a:r>
              <a:rPr lang="en-US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Self-Glory</a:t>
            </a:r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66D33E7F-685D-4AEA-9AA2-A6D5403F3565}"/>
              </a:ext>
            </a:extLst>
          </p:cNvPr>
          <p:cNvSpPr/>
          <p:nvPr userDrawn="1"/>
        </p:nvSpPr>
        <p:spPr>
          <a:xfrm rot="9759714">
            <a:off x="2258286" y="4109804"/>
            <a:ext cx="778602" cy="755928"/>
          </a:xfrm>
          <a:prstGeom prst="rightArrow">
            <a:avLst>
              <a:gd name="adj1" fmla="val 50865"/>
              <a:gd name="adj2" fmla="val 46779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BDFF0B0-FEEC-4CE7-BB24-1DE3C4EAA788}"/>
              </a:ext>
            </a:extLst>
          </p:cNvPr>
          <p:cNvSpPr/>
          <p:nvPr userDrawn="1"/>
        </p:nvSpPr>
        <p:spPr>
          <a:xfrm>
            <a:off x="393014" y="5196375"/>
            <a:ext cx="177032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*</a:t>
            </a:r>
            <a:r>
              <a:rPr lang="en-US" sz="2800" b="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Thinking</a:t>
            </a:r>
            <a:endParaRPr lang="en-US" sz="2400" b="0" i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E174D9A-6093-4D11-A7D9-ECFEB2BAAF0E}"/>
              </a:ext>
            </a:extLst>
          </p:cNvPr>
          <p:cNvSpPr/>
          <p:nvPr userDrawn="1"/>
        </p:nvSpPr>
        <p:spPr>
          <a:xfrm>
            <a:off x="448090" y="5634928"/>
            <a:ext cx="177032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*</a:t>
            </a:r>
            <a:r>
              <a:rPr lang="en-US" sz="2800" b="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Emotions</a:t>
            </a:r>
            <a:endParaRPr lang="en-US" sz="2400" b="0" i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BAB052A-D51E-4A81-BF78-4075F1612A8E}"/>
              </a:ext>
            </a:extLst>
          </p:cNvPr>
          <p:cNvSpPr/>
          <p:nvPr userDrawn="1"/>
        </p:nvSpPr>
        <p:spPr>
          <a:xfrm>
            <a:off x="395463" y="6158148"/>
            <a:ext cx="177032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*</a:t>
            </a:r>
            <a:r>
              <a:rPr lang="en-US" sz="2800" b="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Behavior</a:t>
            </a:r>
            <a:endParaRPr lang="en-US" sz="2400" b="0" i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3550439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8" grpId="0"/>
      <p:bldP spid="27" grpId="0"/>
      <p:bldP spid="2" grpId="0" animBg="1"/>
      <p:bldP spid="3" grpId="0"/>
      <p:bldP spid="19" grpId="0"/>
      <p:bldP spid="21" grpId="0"/>
    </p:bld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78B2D52-4717-495F-875A-29CE109DEA53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6886" y="1425198"/>
            <a:ext cx="5105967" cy="2348744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8A14A7E-C4C6-438E-862D-45756CA08206}"/>
              </a:ext>
            </a:extLst>
          </p:cNvPr>
          <p:cNvSpPr/>
          <p:nvPr userDrawn="1"/>
        </p:nvSpPr>
        <p:spPr>
          <a:xfrm>
            <a:off x="2359239" y="3678476"/>
            <a:ext cx="7473521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adley Hand ITC" panose="03070402050302030203" pitchFamily="66" charset="0"/>
              </a:rPr>
              <a:t>You guide me with your counsel…</a:t>
            </a:r>
          </a:p>
          <a:p>
            <a:pPr algn="ctr"/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adley Hand ITC" panose="03070402050302030203" pitchFamily="66" charset="0"/>
              </a:rPr>
              <a:t>Psalm 73:24</a:t>
            </a:r>
          </a:p>
        </p:txBody>
      </p:sp>
    </p:spTree>
    <p:extLst>
      <p:ext uri="{BB962C8B-B14F-4D97-AF65-F5344CB8AC3E}">
        <p14:creationId xmlns:p14="http://schemas.microsoft.com/office/powerpoint/2010/main" val="1745173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49" r:id="rId2"/>
    <p:sldLayoutId id="2147483660" r:id="rId3"/>
    <p:sldLayoutId id="2147483661" r:id="rId4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408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12927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378132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030524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1589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Bodoni MT</vt:lpstr>
      <vt:lpstr>Bradley Hand ITC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Stephens</dc:creator>
  <cp:lastModifiedBy>John Stephens</cp:lastModifiedBy>
  <cp:revision>12</cp:revision>
  <dcterms:created xsi:type="dcterms:W3CDTF">2018-11-01T16:13:02Z</dcterms:created>
  <dcterms:modified xsi:type="dcterms:W3CDTF">2018-12-05T19:26:19Z</dcterms:modified>
</cp:coreProperties>
</file>