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4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8792" y="379562"/>
            <a:ext cx="11749178" cy="622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57784" y="2077720"/>
            <a:ext cx="5303520" cy="378565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ysClr val="windowText" lastClr="000000"/>
                </a:solidFill>
                <a:latin typeface="Aachen BT" panose="02040906030706050204" pitchFamily="18" charset="0"/>
              </a:rPr>
              <a:t>Your Trial is not unique- ‘common to man’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ysClr val="windowText" lastClr="000000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ysClr val="windowText" lastClr="000000"/>
                </a:solidFill>
                <a:latin typeface="Aachen BT" panose="02040906030706050204" pitchFamily="18" charset="0"/>
              </a:rPr>
              <a:t>Your God is faithful- “But God is faithful”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ysClr val="windowText" lastClr="000000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ysClr val="windowText" lastClr="000000"/>
                </a:solidFill>
                <a:latin typeface="Aachen BT" panose="02040906030706050204" pitchFamily="18" charset="0"/>
              </a:rPr>
              <a:t>It’s not more than you can handle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ysClr val="windowText" lastClr="000000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ysClr val="windowText" lastClr="000000"/>
                </a:solidFill>
                <a:latin typeface="Aachen BT" panose="02040906030706050204" pitchFamily="18" charset="0"/>
              </a:rPr>
              <a:t>There is  a way out of this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67984" y="2077720"/>
            <a:ext cx="5654040" cy="37856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achen BT" panose="02040906030706050204" pitchFamily="18" charset="0"/>
              </a:rPr>
              <a:t>No one else has ever gone through anything like this before!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achen BT" panose="02040906030706050204" pitchFamily="18" charset="0"/>
              </a:rPr>
              <a:t>God’s not there for you; He has left you on your own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achen BT" panose="02040906030706050204" pitchFamily="18" charset="0"/>
              </a:rPr>
              <a:t>This is too much; no one can endure this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achen BT" panose="0204090603070605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achen BT" panose="02040906030706050204" pitchFamily="18" charset="0"/>
              </a:rPr>
              <a:t>There is no way out; you’re stuck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366418" y="1308278"/>
            <a:ext cx="2848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Satan’s Lies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413139" y="1308279"/>
            <a:ext cx="3741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Promises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5217" y="154116"/>
            <a:ext cx="336823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1 Corinthians 10:13</a:t>
            </a:r>
          </a:p>
        </p:txBody>
      </p:sp>
    </p:spTree>
    <p:extLst>
      <p:ext uri="{BB962C8B-B14F-4D97-AF65-F5344CB8AC3E}">
        <p14:creationId xmlns:p14="http://schemas.microsoft.com/office/powerpoint/2010/main" val="804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7738" y="2212060"/>
            <a:ext cx="5104642" cy="2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78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3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Aachen BT</vt:lpstr>
      <vt:lpstr>Agency FB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2</cp:revision>
  <dcterms:created xsi:type="dcterms:W3CDTF">2016-10-31T15:16:37Z</dcterms:created>
  <dcterms:modified xsi:type="dcterms:W3CDTF">2016-10-31T15:24:40Z</dcterms:modified>
</cp:coreProperties>
</file>